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440F8-D264-40DC-B8DD-252781D7C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E759B-21A1-472B-ADB5-86DFB0AC0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EED5D-DFF2-4CAB-BD24-ED166E6F8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2AA56-0564-4921-B916-EF552FB39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C0A05B-F9A0-4565-8317-E9F6FCE41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D25687-70A0-43D8-AD20-F1445D5E2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7F55CB-E054-405E-A171-8D0BF0196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CE7E4-6CB7-4119-964C-FA9F95A36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8E4BD-79A9-4374-AF36-F5A634BB0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9A3CE-0C1A-426E-A44B-54860D809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FCDDE-EFF4-4D2F-A06E-D9F8299DC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2513404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《不可压无粘流》PPT课件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不可压无粘流的数学模型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不可压无粘流的数值模拟方法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不可压无粘流的物理特性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不可压无粘流的应用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不可压无粘流：主要研究流体在无粘性、不可压缩条件下的流动规律。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流体力学的基本理论之一，广泛应用于航空航天、海洋工程、流体机械等领域。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随着科技的发展，对流体流动特性的认识不断深入，不可压无粘流的研究具有重要意义。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尽管经典的无粘流理论已经较为完善，但在实际应用中仍存在许多问题，如湍流、边界层流动等。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针对这些问题，研究者们不断探索和完善无粘流的理论体系。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深入探讨不可压无粘流的流动特性，为解决实际工程问题提供理论支持。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推动流体力学的发展，促进相关领域的科技进步，提高人类对流体运动规律的认识和应用能力。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不可压无粘流的数学模型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连续性方程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描述流体的质量守恒，即单位时间内流出的质量等于单位时间内减少的质量。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动量方程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描述流体的动量守恒，即单位时间内流出的动量等于单位时间内减少的动量。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能量方程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描述流体的能量守恒，即单位时间内流出的能量等于单位时间内减少的能量。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流体动力学基本方程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描述粘性流体运动规律的方程，包括连续性方程和动量方程。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Navier-Stokes方程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描述理想流体（无粘性流体）运动规律的方程，只有动量方程。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Euler方程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理想流体的运动方程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描述热量传递的规律，包括热传导、对流和辐射三种方式。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热传导方程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描述系统能量的变化规律，包括内能、动能和势能的变化。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能量守恒方程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理想流体的能量方程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不可压无粘流的数值模拟方法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差分法是一种将偏微分方程离散化为差分方程的方法，用于求解偏微分方程的数值解。在不可压无粘流的数值模拟中，有限差分法通过将流体控制方程离散化为差分方程，利用计算机进行数值计算，得到流场中各点的数值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有限差分法的优点是简单直观，易于编程实现，适用于规则的网格系统。然而，对于复杂流动问题，有限差分法可能面临数值稳定性和计算精度的问题。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有限差分法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限元法是一种将连续的求解域离散化为有限个小的互连子域（即有限元），并对每个有限元分别建立代数方程，然后求解的方法。在不可压无粘流的数值模拟中，有限元法通过将流体控制方程离散化为代数方程，利用计算机进行数值计算，得到流场中各点的数值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有限元法的优点是适用于不规则的网格系统，能够处理复杂的边界条件和流动问题。然而，有限元法的计算量较大，需要较高的计算机资源和计算时间。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有限元法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https://d.book118.com/418025134046006031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2024-09-08T05:41:38.507</cp:lastPrinted>
  <dcterms:created xsi:type="dcterms:W3CDTF">2024-09-07T21:41:38Z</dcterms:created>
  <dcterms:modified xsi:type="dcterms:W3CDTF">2024-09-07T21:41:40Z</dcterms:modified>
</cp:coreProperties>
</file>