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1506B0-E11C-4513-B17B-3DCC10F06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F057D4-2A2E-409B-B8AF-E1AD8248A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8156D3-5D64-4C37-9768-32E46F481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66E28E-1D89-4917-BB33-77E3FB2413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1AD447-EBC3-44E9-B362-352DE5D33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6A1F6C-02DB-45D9-9A3D-D02134A12F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BC60A6-A4BD-4EE0-8F4B-6A44D53F7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D01F26-42E3-4CEC-B47A-0B66500F0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03A153-E3AC-4E3D-A12B-2315552E96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74211-45C6-4C8C-AA8B-F5B37F9D8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17D0BF-A03F-4DA1-A602-415549B91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2705106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项目建设方案培训项目资源评估与供应商管理策略探索研究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项目建设方案概述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培训项目资源评估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供应商选择与管理策略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资源整合与优化方案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风险管理及应对措施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项目建设方案概述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24" r="125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随着市场竞争的加剧，企业需要不断提高自身实力以应对挑战。本项目建设方案旨在通过培训项目资源评估和供应商管理策略的探索研究，提升企业项目管理和供应链管理水平，增强企业竞争力。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项目背景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通过本项目的实施，达到提高项目资源利用效率、优化供应商管理策略、降低项目成本和风险的目标，从而为企业创造更大的经济效益。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项目目标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398" b="43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项目建设内容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培训项目资源评估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通过对项目所需资源的全面分析，包括人力资源、物资资源、时间资源等，制定科学合理的资源计划，确保项目的顺利实施。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供应商管理策略探索</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针对企业现有供应商管理体系进行深入研究，提出优化和改进措施，提高供应商的整体绩效和合作水平。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案例分析与实战演练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结合企业实际案例，进行项目资源评估和供应商管理策略的实战演练，提升项目团队成员的实际操作能力。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项目启动阶段</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培训与学习阶段</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实战演练阶段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项目总结与评估阶段</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项目实施计划</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明确项目目标、范围、时间和资源等关键要素，组建项目团队并制定详细的项目计划。</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结合企业实际案例，组织项目团队成员进行实战演练，检验培训成果并不断完善和优化方案。</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组织相关人员进行项目资源评估和供应商管理策略的培训和学习，提高其理论水平和实际操作能力。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对项目实施过程进行全面总结和评估，总结经验教训并提出改进建议，为企业后续项目管理提供参考。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培训项目资源评估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明确项目所需的知识、技能和态度，以及培训后应达到的效果。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确定培训目标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分析受训人员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调研市场需求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了解受训人员的现有水平、经验和需求，以便制定个性化的培训计划。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了解行业趋势和市场需求，确保培训内容与实际工作需求相匹配。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评估现有培训师的数量、专业能力和教学经验，确保能够提供高质量的培训服务。</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人力资源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清点现有的教学设备、教材、场地等资源，确保其满足培训需求。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物资资源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评估可用于培训项目的预算，以确保项目的顺利推进。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财力资源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培训资源盘点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对比现有资源和培训需求，找出存在的资源缺口，如缺乏某些专业领域的培训师或教学设备不足等。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资源缺口分析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根据资源缺口的紧急程度和重要性，对所需资源进行优先级排序，以便合理分配资源和制定采购计划。</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优先级排序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针对不同类型的资源缺口，制定相应的获取策略，如招聘、采购、租赁或合作等。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资源获取策略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资源缺口与优先级排序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供应商选择与管理策略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供应商市场现状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当前供应商市场竞争激烈，供应商数量众多，产品和服务质量参差不齐。同时，随着全球化和互联网的发展，供应商市场正在经历快速变革。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供应商市场趋势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供应商市场将更加注重专业化、个性化和创新化。供应商需要不断提高自身核心竞争力，以适应市场需求的变化。此外，随着环保和可持续发展的日益重要，绿色供应链和可持续采购将成为未来供应商市场的重要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供应商市场现状及趋势分析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供应商选择标准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在选择供应商时，应综合考虑价格、质量、交货期、服务、技术能力和财务状况等多个方面。同时，还应关注供应商的信誉、合规性和社会责任等因素。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供应商选择流程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供应商选择流程应包括需求分析、市场调查、初步筛选、详细评估、谈判和签订合同等步骤。在选择过程中，应采用科学的方法和工具，确保选择结果的客观性和准确性。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供应商选择标准与流程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https://d.book118.com/418027051063006033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2024-09-11T11:48:19.816</cp:lastPrinted>
  <dcterms:created xsi:type="dcterms:W3CDTF">2024-09-11T03:48:19Z</dcterms:created>
  <dcterms:modified xsi:type="dcterms:W3CDTF">2024-09-11T03:48:21Z</dcterms:modified>
</cp:coreProperties>
</file>