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9144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52318C1-8735-47FA-95DD-89B85612D9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3E2D99-1542-48E1-AAA0-85697905C9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DE654A5-281B-4A5A-ADA8-FAB7C61552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6F061D-093B-4BAE-B610-38502E539F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42C734A-2121-42A0-895F-825F8522594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E71FAF-12DF-406D-AC66-AD493BE3BD9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E5E785F-164C-47DA-95FD-7F30BEF6F75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D9DF0C-47A4-4546-9B5E-097F92F9DD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171166-A645-4E36-B242-BDEC48539B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F95328-CC44-47F6-866C-8C4194754C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9DCFDC-F95C-494A-AAD3-0C9B58F954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4500"/>
            </a:lvl1pPr>
          </a:lstStyle>
          <a:p>
            <a:pPr fontAlgn="base"/>
            <a:r>
              <a:rPr lang="zh-CN" altLang="en-US" strike="noStrike" noProof="1" smtClean="0"/>
              <a:t>单击此处编辑母版标题样式</a:t>
            </a:r>
            <a:endParaRPr lang="zh-CN" altLang="en-US" strike="noStrike" noProof="1"/>
          </a:p>
        </p:txBody>
      </p:sp>
      <p:sp>
        <p:nvSpPr>
          <p:cNvPr id="3" name="副标题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fontAlgn="base"/>
            <a:r>
              <a:rPr lang="zh-CN" altLang="en-US" strike="noStrike" noProof="1" smtClean="0"/>
              <a:t>单击此处编辑母版副标题样式</a:t>
            </a:r>
            <a:endParaRPr lang="zh-CN" altLang="en-US" strike="noStrike" noProof="1"/>
          </a:p>
        </p:txBody>
      </p:sp>
      <p:sp>
        <p:nvSpPr>
          <p:cNvPr id="4" name="日期占位符 3"/>
          <p:cNvSpPr>
            <a:spLocks noGrp="1"/>
          </p:cNvSpPr>
          <p:nvPr>
            <p:ph type="dt" sz="half" idx="10"/>
          </p:nvPr>
        </p:nvSpPr>
        <p:spPr/>
        <p:txBody>
          <a:bodyPr/>
          <a:lstStyle/>
          <a:p>
            <a:pPr lvl="0" fontAlgn="base"/>
            <a:endParaRPr lang="zh-CN" altLang="en-US" strike="noStrike" noProof="1"/>
          </a:p>
        </p:txBody>
      </p:sp>
      <p:sp>
        <p:nvSpPr>
          <p:cNvPr id="5" name="页脚占位符 4"/>
          <p:cNvSpPr>
            <a:spLocks noGrp="1"/>
          </p:cNvSpPr>
          <p:nvPr>
            <p:ph type="ftr" sz="quarter" idx="11"/>
          </p:nvPr>
        </p:nvSpPr>
        <p:spPr/>
        <p:txBody>
          <a:bodyPr/>
          <a:lstStyle/>
          <a:p>
            <a:pPr lvl="0" fontAlgn="base"/>
            <a:endParaRPr lang="zh-CN" strike="noStrike" noProof="1"/>
          </a:p>
        </p:txBody>
      </p:sp>
      <p:sp>
        <p:nvSpPr>
          <p:cNvPr id="6" name="灯片编号占位符 5"/>
          <p:cNvSpPr>
            <a:spLocks noGrp="1"/>
          </p:cNvSpPr>
          <p:nvPr>
            <p:ph type="sldNum" sz="quarter" idx="12"/>
          </p:nvPr>
        </p:nvSpPr>
        <p:spPr/>
        <p:txBody>
          <a:bodyPr/>
          <a:lstStyle/>
          <a:p>
            <a:pPr lvl="0" fontAlgn="base"/>
            <a:fld id="{9A0DB2DC-4C9A-4742-B13C-FB6460FD3503}" type="slidenum">
              <a:rPr lang="zh-CN" strike="noStrike" noProof="1">
                <a:latin typeface="Arial" pitchFamily="34" charset="0"/>
                <a:ea typeface="宋体" panose="02010600030101010101" pitchFamily="2" charset="-122"/>
                <a:cs typeface="+mn-ea"/>
              </a:rPr>
              <a:t/>
            </a:fld>
            <a:endParaRPr lang="zh-CN" strike="noStrike" noProof="1"/>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p:txBody>
          <a:bodyPr/>
          <a:lstStyle/>
          <a:p>
            <a:pPr lvl="0" fontAlgn="base"/>
            <a:endParaRPr lang="zh-CN" altLang="en-US" strike="noStrike" noProof="1"/>
          </a:p>
        </p:txBody>
      </p:sp>
      <p:sp>
        <p:nvSpPr>
          <p:cNvPr id="5" name="页脚占位符 4"/>
          <p:cNvSpPr>
            <a:spLocks noGrp="1"/>
          </p:cNvSpPr>
          <p:nvPr>
            <p:ph type="ftr" sz="quarter" idx="11"/>
          </p:nvPr>
        </p:nvSpPr>
        <p:spPr/>
        <p:txBody>
          <a:bodyPr/>
          <a:lstStyle/>
          <a:p>
            <a:pPr lvl="0" fontAlgn="base"/>
            <a:endParaRPr lang="zh-CN" strike="noStrike" noProof="1"/>
          </a:p>
        </p:txBody>
      </p:sp>
      <p:sp>
        <p:nvSpPr>
          <p:cNvPr id="6" name="灯片编号占位符 5"/>
          <p:cNvSpPr>
            <a:spLocks noGrp="1"/>
          </p:cNvSpPr>
          <p:nvPr>
            <p:ph type="sldNum" sz="quarter" idx="12"/>
          </p:nvPr>
        </p:nvSpPr>
        <p:spPr/>
        <p:txBody>
          <a:bodyPr/>
          <a:lstStyle/>
          <a:p>
            <a:pPr lvl="0" fontAlgn="base"/>
            <a:fld id="{9A0DB2DC-4C9A-4742-B13C-FB6460FD3503}" type="slidenum">
              <a:rPr lang="zh-CN" strike="noStrike" noProof="1">
                <a:latin typeface="Arial" pitchFamily="34" charset="0"/>
                <a:ea typeface="宋体" panose="02010600030101010101" pitchFamily="2" charset="-122"/>
                <a:cs typeface="+mn-ea"/>
              </a:rPr>
              <a:t/>
            </a:fld>
            <a:endParaRPr lang="zh-CN" strike="noStrike" noProof="1"/>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fontAlgn="base"/>
            <a:r>
              <a:rPr lang="zh-CN" altLang="en-US" strike="noStrike" noProof="1" smtClean="0"/>
              <a:t>单击此处编辑母版文本样式</a:t>
            </a:r>
            <a:endParaRPr lang="zh-CN" altLang="en-US" strike="noStrike" noProof="1" smtClean="0"/>
          </a:p>
        </p:txBody>
      </p:sp>
      <p:sp>
        <p:nvSpPr>
          <p:cNvPr id="4" name="日期占位符 3"/>
          <p:cNvSpPr>
            <a:spLocks noGrp="1"/>
          </p:cNvSpPr>
          <p:nvPr>
            <p:ph type="dt" sz="half" idx="10"/>
          </p:nvPr>
        </p:nvSpPr>
        <p:spPr/>
        <p:txBody>
          <a:bodyPr/>
          <a:lstStyle/>
          <a:p>
            <a:pPr lvl="0" fontAlgn="base"/>
            <a:endParaRPr lang="zh-CN" altLang="en-US" strike="noStrike" noProof="1"/>
          </a:p>
        </p:txBody>
      </p:sp>
      <p:sp>
        <p:nvSpPr>
          <p:cNvPr id="5" name="页脚占位符 4"/>
          <p:cNvSpPr>
            <a:spLocks noGrp="1"/>
          </p:cNvSpPr>
          <p:nvPr>
            <p:ph type="ftr" sz="quarter" idx="11"/>
          </p:nvPr>
        </p:nvSpPr>
        <p:spPr/>
        <p:txBody>
          <a:bodyPr/>
          <a:lstStyle/>
          <a:p>
            <a:pPr lvl="0" fontAlgn="base"/>
            <a:endParaRPr lang="zh-CN" strike="noStrike" noProof="1"/>
          </a:p>
        </p:txBody>
      </p:sp>
      <p:sp>
        <p:nvSpPr>
          <p:cNvPr id="6" name="灯片编号占位符 5"/>
          <p:cNvSpPr>
            <a:spLocks noGrp="1"/>
          </p:cNvSpPr>
          <p:nvPr>
            <p:ph type="sldNum" sz="quarter" idx="12"/>
          </p:nvPr>
        </p:nvSpPr>
        <p:spPr/>
        <p:txBody>
          <a:bodyPr/>
          <a:lstStyle/>
          <a:p>
            <a:pPr lvl="0" fontAlgn="base"/>
            <a:fld id="{9A0DB2DC-4C9A-4742-B13C-FB6460FD3503}" type="slidenum">
              <a:rPr lang="zh-CN" strike="noStrike" noProof="1">
                <a:latin typeface="Arial" pitchFamily="34" charset="0"/>
                <a:ea typeface="宋体" panose="02010600030101010101" pitchFamily="2" charset="-122"/>
                <a:cs typeface="+mn-ea"/>
              </a:rPr>
              <a:t/>
            </a:fld>
            <a:endParaRPr lang="zh-CN" strike="noStrike" noProof="1"/>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sz="half" idx="1"/>
          </p:nvPr>
        </p:nvSpPr>
        <p:spPr>
          <a:xfrm>
            <a:off x="457200" y="1600200"/>
            <a:ext cx="4032504" cy="4525963"/>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nvPr>
        </p:nvSpPr>
        <p:spPr>
          <a:xfrm>
            <a:off x="4654296" y="1600200"/>
            <a:ext cx="4032504" cy="4525963"/>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日期占位符 4"/>
          <p:cNvSpPr>
            <a:spLocks noGrp="1"/>
          </p:cNvSpPr>
          <p:nvPr>
            <p:ph type="dt" sz="half" idx="10"/>
          </p:nvPr>
        </p:nvSpPr>
        <p:spPr/>
        <p:txBody>
          <a:bodyPr/>
          <a:lstStyle/>
          <a:p>
            <a:pPr lvl="0" fontAlgn="base"/>
            <a:endParaRPr lang="zh-CN" altLang="en-US" strike="noStrike" noProof="1"/>
          </a:p>
        </p:txBody>
      </p:sp>
      <p:sp>
        <p:nvSpPr>
          <p:cNvPr id="6" name="页脚占位符 5"/>
          <p:cNvSpPr>
            <a:spLocks noGrp="1"/>
          </p:cNvSpPr>
          <p:nvPr>
            <p:ph type="ftr" sz="quarter" idx="11"/>
          </p:nvPr>
        </p:nvSpPr>
        <p:spPr/>
        <p:txBody>
          <a:bodyPr/>
          <a:lstStyle/>
          <a:p>
            <a:pPr lvl="0" fontAlgn="base"/>
            <a:endParaRPr lang="zh-CN" strike="noStrike" noProof="1"/>
          </a:p>
        </p:txBody>
      </p:sp>
      <p:sp>
        <p:nvSpPr>
          <p:cNvPr id="7" name="灯片编号占位符 6"/>
          <p:cNvSpPr>
            <a:spLocks noGrp="1"/>
          </p:cNvSpPr>
          <p:nvPr>
            <p:ph type="sldNum" sz="quarter" idx="12"/>
          </p:nvPr>
        </p:nvSpPr>
        <p:spPr/>
        <p:txBody>
          <a:bodyPr/>
          <a:lstStyle/>
          <a:p>
            <a:pPr lvl="0" fontAlgn="base"/>
            <a:fld id="{9A0DB2DC-4C9A-4742-B13C-FB6460FD3503}" type="slidenum">
              <a:rPr lang="zh-CN" strike="noStrike" noProof="1">
                <a:latin typeface="Arial" pitchFamily="34" charset="0"/>
                <a:ea typeface="宋体" panose="02010600030101010101" pitchFamily="2" charset="-122"/>
                <a:cs typeface="+mn-ea"/>
              </a:rPr>
              <a:t/>
            </a:fld>
            <a:endParaRPr lang="zh-CN" strike="noStrike" noProof="1"/>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endParaRPr lang="zh-CN" altLang="en-US" strike="noStrike" noProof="1" smtClean="0"/>
          </a:p>
        </p:txBody>
      </p:sp>
      <p:sp>
        <p:nvSpPr>
          <p:cNvPr id="4" name="内容占位符 3"/>
          <p:cNvSpPr>
            <a:spLocks noGrp="1"/>
          </p:cNvSpPr>
          <p:nvPr>
            <p:ph sz="half" idx="2"/>
          </p:nvPr>
        </p:nvSpPr>
        <p:spPr>
          <a:xfrm>
            <a:off x="890081" y="2665379"/>
            <a:ext cx="3655181" cy="3524284"/>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endParaRPr lang="zh-CN" altLang="en-US" strike="noStrike" noProof="1" smtClean="0"/>
          </a:p>
        </p:txBody>
      </p:sp>
      <p:sp>
        <p:nvSpPr>
          <p:cNvPr id="6" name="内容占位符 5"/>
          <p:cNvSpPr>
            <a:spLocks noGrp="1"/>
          </p:cNvSpPr>
          <p:nvPr>
            <p:ph sz="quarter" idx="4"/>
          </p:nvPr>
        </p:nvSpPr>
        <p:spPr>
          <a:xfrm>
            <a:off x="4692704" y="2665379"/>
            <a:ext cx="3673182" cy="3524284"/>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7" name="日期占位符 6"/>
          <p:cNvSpPr>
            <a:spLocks noGrp="1"/>
          </p:cNvSpPr>
          <p:nvPr>
            <p:ph type="dt" sz="half" idx="10"/>
          </p:nvPr>
        </p:nvSpPr>
        <p:spPr/>
        <p:txBody>
          <a:bodyPr/>
          <a:lstStyle/>
          <a:p>
            <a:pPr lvl="0" fontAlgn="base"/>
            <a:endParaRPr lang="zh-CN" altLang="en-US" strike="noStrike" noProof="1"/>
          </a:p>
        </p:txBody>
      </p:sp>
      <p:sp>
        <p:nvSpPr>
          <p:cNvPr id="8" name="页脚占位符 7"/>
          <p:cNvSpPr>
            <a:spLocks noGrp="1"/>
          </p:cNvSpPr>
          <p:nvPr>
            <p:ph type="ftr" sz="quarter" idx="11"/>
          </p:nvPr>
        </p:nvSpPr>
        <p:spPr/>
        <p:txBody>
          <a:bodyPr/>
          <a:lstStyle/>
          <a:p>
            <a:pPr lvl="0" fontAlgn="base"/>
            <a:endParaRPr lang="zh-CN" strike="noStrike" noProof="1"/>
          </a:p>
        </p:txBody>
      </p:sp>
      <p:sp>
        <p:nvSpPr>
          <p:cNvPr id="9" name="灯片编号占位符 8"/>
          <p:cNvSpPr>
            <a:spLocks noGrp="1"/>
          </p:cNvSpPr>
          <p:nvPr>
            <p:ph type="sldNum" sz="quarter" idx="12"/>
          </p:nvPr>
        </p:nvSpPr>
        <p:spPr/>
        <p:txBody>
          <a:bodyPr/>
          <a:lstStyle/>
          <a:p>
            <a:pPr lvl="0" fontAlgn="base"/>
            <a:fld id="{9A0DB2DC-4C9A-4742-B13C-FB6460FD3503}" type="slidenum">
              <a:rPr lang="zh-CN" strike="noStrike" noProof="1">
                <a:latin typeface="Arial" pitchFamily="34" charset="0"/>
                <a:ea typeface="宋体" panose="02010600030101010101" pitchFamily="2" charset="-122"/>
                <a:cs typeface="+mn-ea"/>
              </a:rPr>
              <a:t/>
            </a:fld>
            <a:endParaRPr lang="zh-CN" strike="noStrike" noProof="1"/>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日期占位符 2"/>
          <p:cNvSpPr>
            <a:spLocks noGrp="1"/>
          </p:cNvSpPr>
          <p:nvPr>
            <p:ph type="dt" sz="half" idx="10"/>
          </p:nvPr>
        </p:nvSpPr>
        <p:spPr/>
        <p:txBody>
          <a:bodyPr/>
          <a:lstStyle/>
          <a:p>
            <a:pPr lvl="0" fontAlgn="base"/>
            <a:endParaRPr lang="zh-CN" altLang="en-US" strike="noStrike" noProof="1"/>
          </a:p>
        </p:txBody>
      </p:sp>
      <p:sp>
        <p:nvSpPr>
          <p:cNvPr id="4" name="页脚占位符 3"/>
          <p:cNvSpPr>
            <a:spLocks noGrp="1"/>
          </p:cNvSpPr>
          <p:nvPr>
            <p:ph type="ftr" sz="quarter" idx="11"/>
          </p:nvPr>
        </p:nvSpPr>
        <p:spPr/>
        <p:txBody>
          <a:bodyPr/>
          <a:lstStyle/>
          <a:p>
            <a:pPr lvl="0" fontAlgn="base"/>
            <a:endParaRPr lang="zh-CN" strike="noStrike" noProof="1"/>
          </a:p>
        </p:txBody>
      </p:sp>
      <p:sp>
        <p:nvSpPr>
          <p:cNvPr id="5" name="灯片编号占位符 4"/>
          <p:cNvSpPr>
            <a:spLocks noGrp="1"/>
          </p:cNvSpPr>
          <p:nvPr>
            <p:ph type="sldNum" sz="quarter" idx="12"/>
          </p:nvPr>
        </p:nvSpPr>
        <p:spPr/>
        <p:txBody>
          <a:bodyPr/>
          <a:lstStyle/>
          <a:p>
            <a:pPr lvl="0" fontAlgn="base"/>
            <a:fld id="{9A0DB2DC-4C9A-4742-B13C-FB6460FD3503}" type="slidenum">
              <a:rPr lang="zh-CN" strike="noStrike" noProof="1">
                <a:latin typeface="Arial" pitchFamily="34" charset="0"/>
                <a:ea typeface="宋体" panose="02010600030101010101" pitchFamily="2" charset="-122"/>
                <a:cs typeface="+mn-ea"/>
              </a:rPr>
              <a:t/>
            </a:fld>
            <a:endParaRPr lang="zh-CN" strike="noStrike" noProof="1"/>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lvl="0" fontAlgn="base"/>
            <a:endParaRPr lang="zh-CN" altLang="en-US" strike="noStrike" noProof="1"/>
          </a:p>
        </p:txBody>
      </p:sp>
      <p:sp>
        <p:nvSpPr>
          <p:cNvPr id="3" name="页脚占位符 2"/>
          <p:cNvSpPr>
            <a:spLocks noGrp="1"/>
          </p:cNvSpPr>
          <p:nvPr>
            <p:ph type="ftr" sz="quarter" idx="11"/>
          </p:nvPr>
        </p:nvSpPr>
        <p:spPr/>
        <p:txBody>
          <a:bodyPr/>
          <a:lstStyle/>
          <a:p>
            <a:pPr lvl="0" fontAlgn="base"/>
            <a:endParaRPr lang="zh-CN" strike="noStrike" noProof="1"/>
          </a:p>
        </p:txBody>
      </p:sp>
      <p:sp>
        <p:nvSpPr>
          <p:cNvPr id="4" name="灯片编号占位符 3"/>
          <p:cNvSpPr>
            <a:spLocks noGrp="1"/>
          </p:cNvSpPr>
          <p:nvPr>
            <p:ph type="sldNum" sz="quarter" idx="12"/>
          </p:nvPr>
        </p:nvSpPr>
        <p:spPr/>
        <p:txBody>
          <a:bodyPr/>
          <a:lstStyle/>
          <a:p>
            <a:pPr lvl="0" fontAlgn="base"/>
            <a:fld id="{9A0DB2DC-4C9A-4742-B13C-FB6460FD3503}" type="slidenum">
              <a:rPr lang="zh-CN" strike="noStrike" noProof="1">
                <a:latin typeface="Arial" pitchFamily="34" charset="0"/>
                <a:ea typeface="宋体" panose="02010600030101010101" pitchFamily="2" charset="-122"/>
                <a:cs typeface="+mn-ea"/>
              </a:rPr>
              <a:t/>
            </a:fld>
            <a:endParaRPr lang="zh-CN" strike="noStrike" noProof="1"/>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fontAlgn="base"/>
            <a:r>
              <a:rPr lang="zh-CN" altLang="en-US" strike="noStrike" noProof="1" smtClean="0"/>
              <a:t>单击此处编辑母版文本样式</a:t>
            </a:r>
            <a:endParaRPr lang="zh-CN" altLang="en-US" strike="noStrike" noProof="1" smtClean="0"/>
          </a:p>
        </p:txBody>
      </p:sp>
      <p:sp>
        <p:nvSpPr>
          <p:cNvPr id="5" name="日期占位符 4"/>
          <p:cNvSpPr>
            <a:spLocks noGrp="1"/>
          </p:cNvSpPr>
          <p:nvPr>
            <p:ph type="dt" sz="half" idx="10"/>
          </p:nvPr>
        </p:nvSpPr>
        <p:spPr/>
        <p:txBody>
          <a:bodyPr/>
          <a:lstStyle/>
          <a:p>
            <a:pPr lvl="0" fontAlgn="base"/>
            <a:endParaRPr lang="zh-CN" altLang="en-US" strike="noStrike" noProof="1"/>
          </a:p>
        </p:txBody>
      </p:sp>
      <p:sp>
        <p:nvSpPr>
          <p:cNvPr id="6" name="页脚占位符 5"/>
          <p:cNvSpPr>
            <a:spLocks noGrp="1"/>
          </p:cNvSpPr>
          <p:nvPr>
            <p:ph type="ftr" sz="quarter" idx="11"/>
          </p:nvPr>
        </p:nvSpPr>
        <p:spPr/>
        <p:txBody>
          <a:bodyPr/>
          <a:lstStyle/>
          <a:p>
            <a:pPr lvl="0" fontAlgn="base"/>
            <a:endParaRPr lang="zh-CN" strike="noStrike" noProof="1"/>
          </a:p>
        </p:txBody>
      </p:sp>
      <p:sp>
        <p:nvSpPr>
          <p:cNvPr id="7" name="灯片编号占位符 6"/>
          <p:cNvSpPr>
            <a:spLocks noGrp="1"/>
          </p:cNvSpPr>
          <p:nvPr>
            <p:ph type="sldNum" sz="quarter" idx="12"/>
          </p:nvPr>
        </p:nvSpPr>
        <p:spPr/>
        <p:txBody>
          <a:bodyPr/>
          <a:lstStyle/>
          <a:p>
            <a:pPr lvl="0" fontAlgn="base"/>
            <a:fld id="{9A0DB2DC-4C9A-4742-B13C-FB6460FD3503}" type="slidenum">
              <a:rPr lang="zh-CN" strike="noStrike" noProof="1">
                <a:latin typeface="Arial" pitchFamily="34" charset="0"/>
                <a:ea typeface="宋体" panose="02010600030101010101" pitchFamily="2" charset="-122"/>
                <a:cs typeface="+mn-ea"/>
              </a:rPr>
              <a:t/>
            </a:fld>
            <a:endParaRPr lang="zh-CN" strike="noStrike" noProof="1"/>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fontAlgn="base"/>
            <a:endParaRPr lang="zh-CN" altLang="en-US" strike="noStrike" noProof="1"/>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fontAlgn="base"/>
            <a:r>
              <a:rPr lang="zh-CN" altLang="en-US" strike="noStrike" noProof="1" smtClean="0"/>
              <a:t>单击此处编辑母版文本样式</a:t>
            </a:r>
            <a:endParaRPr lang="zh-CN" altLang="en-US" strike="noStrike" noProof="1" smtClean="0"/>
          </a:p>
        </p:txBody>
      </p:sp>
      <p:sp>
        <p:nvSpPr>
          <p:cNvPr id="5" name="日期占位符 4"/>
          <p:cNvSpPr>
            <a:spLocks noGrp="1"/>
          </p:cNvSpPr>
          <p:nvPr>
            <p:ph type="dt" sz="half" idx="10"/>
          </p:nvPr>
        </p:nvSpPr>
        <p:spPr/>
        <p:txBody>
          <a:bodyPr/>
          <a:lstStyle/>
          <a:p>
            <a:pPr lvl="0" fontAlgn="base"/>
            <a:endParaRPr lang="zh-CN" altLang="en-US" strike="noStrike" noProof="1"/>
          </a:p>
        </p:txBody>
      </p:sp>
      <p:sp>
        <p:nvSpPr>
          <p:cNvPr id="6" name="页脚占位符 5"/>
          <p:cNvSpPr>
            <a:spLocks noGrp="1"/>
          </p:cNvSpPr>
          <p:nvPr>
            <p:ph type="ftr" sz="quarter" idx="11"/>
          </p:nvPr>
        </p:nvSpPr>
        <p:spPr/>
        <p:txBody>
          <a:bodyPr/>
          <a:lstStyle/>
          <a:p>
            <a:pPr lvl="0" fontAlgn="base"/>
            <a:endParaRPr lang="zh-CN" strike="noStrike" noProof="1"/>
          </a:p>
        </p:txBody>
      </p:sp>
      <p:sp>
        <p:nvSpPr>
          <p:cNvPr id="7" name="灯片编号占位符 6"/>
          <p:cNvSpPr>
            <a:spLocks noGrp="1"/>
          </p:cNvSpPr>
          <p:nvPr>
            <p:ph type="sldNum" sz="quarter" idx="12"/>
          </p:nvPr>
        </p:nvSpPr>
        <p:spPr/>
        <p:txBody>
          <a:bodyPr/>
          <a:lstStyle/>
          <a:p>
            <a:pPr lvl="0" fontAlgn="base"/>
            <a:fld id="{9A0DB2DC-4C9A-4742-B13C-FB6460FD3503}" type="slidenum">
              <a:rPr lang="zh-CN" strike="noStrike" noProof="1">
                <a:latin typeface="Arial" pitchFamily="34" charset="0"/>
                <a:ea typeface="宋体" panose="02010600030101010101" pitchFamily="2" charset="-122"/>
                <a:cs typeface="+mn-ea"/>
              </a:rPr>
              <a:t/>
            </a:fld>
            <a:endParaRPr lang="zh-CN" strike="noStrike" noProof="1"/>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p:txBody>
          <a:bodyPr/>
          <a:lstStyle/>
          <a:p>
            <a:pPr lvl="0" fontAlgn="base"/>
            <a:endParaRPr lang="zh-CN" altLang="en-US" strike="noStrike" noProof="1"/>
          </a:p>
        </p:txBody>
      </p:sp>
      <p:sp>
        <p:nvSpPr>
          <p:cNvPr id="5" name="页脚占位符 4"/>
          <p:cNvSpPr>
            <a:spLocks noGrp="1"/>
          </p:cNvSpPr>
          <p:nvPr>
            <p:ph type="ftr" sz="quarter" idx="11"/>
          </p:nvPr>
        </p:nvSpPr>
        <p:spPr/>
        <p:txBody>
          <a:bodyPr/>
          <a:lstStyle/>
          <a:p>
            <a:pPr lvl="0" fontAlgn="base"/>
            <a:endParaRPr lang="zh-CN" strike="noStrike" noProof="1"/>
          </a:p>
        </p:txBody>
      </p:sp>
      <p:sp>
        <p:nvSpPr>
          <p:cNvPr id="6" name="灯片编号占位符 5"/>
          <p:cNvSpPr>
            <a:spLocks noGrp="1"/>
          </p:cNvSpPr>
          <p:nvPr>
            <p:ph type="sldNum" sz="quarter" idx="12"/>
          </p:nvPr>
        </p:nvSpPr>
        <p:spPr/>
        <p:txBody>
          <a:bodyPr/>
          <a:lstStyle/>
          <a:p>
            <a:pPr lvl="0" fontAlgn="base"/>
            <a:fld id="{9A0DB2DC-4C9A-4742-B13C-FB6460FD3503}" type="slidenum">
              <a:rPr lang="zh-CN" strike="noStrike" noProof="1">
                <a:latin typeface="Arial" pitchFamily="34" charset="0"/>
                <a:ea typeface="宋体" panose="02010600030101010101" pitchFamily="2" charset="-122"/>
                <a:cs typeface="+mn-ea"/>
              </a:rPr>
              <a:t/>
            </a:fld>
            <a:endParaRPr lang="zh-CN" strike="noStrike" noProof="1"/>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457200" y="274638"/>
            <a:ext cx="6052930" cy="5851525"/>
          </a:xfrm>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p:txBody>
          <a:bodyPr/>
          <a:lstStyle/>
          <a:p>
            <a:pPr lvl="0" fontAlgn="base"/>
            <a:endParaRPr lang="zh-CN" altLang="en-US" strike="noStrike" noProof="1"/>
          </a:p>
        </p:txBody>
      </p:sp>
      <p:sp>
        <p:nvSpPr>
          <p:cNvPr id="5" name="页脚占位符 4"/>
          <p:cNvSpPr>
            <a:spLocks noGrp="1"/>
          </p:cNvSpPr>
          <p:nvPr>
            <p:ph type="ftr" sz="quarter" idx="11"/>
          </p:nvPr>
        </p:nvSpPr>
        <p:spPr/>
        <p:txBody>
          <a:bodyPr/>
          <a:lstStyle/>
          <a:p>
            <a:pPr lvl="0" fontAlgn="base"/>
            <a:endParaRPr lang="zh-CN" strike="noStrike" noProof="1"/>
          </a:p>
        </p:txBody>
      </p:sp>
      <p:sp>
        <p:nvSpPr>
          <p:cNvPr id="6" name="灯片编号占位符 5"/>
          <p:cNvSpPr>
            <a:spLocks noGrp="1"/>
          </p:cNvSpPr>
          <p:nvPr>
            <p:ph type="sldNum" sz="quarter" idx="12"/>
          </p:nvPr>
        </p:nvSpPr>
        <p:spPr/>
        <p:txBody>
          <a:bodyPr/>
          <a:lstStyle/>
          <a:p>
            <a:pPr lvl="0" fontAlgn="base"/>
            <a:fld id="{9A0DB2DC-4C9A-4742-B13C-FB6460FD3503}" type="slidenum">
              <a:rPr lang="zh-CN" strike="noStrike" noProof="1">
                <a:latin typeface="Arial" pitchFamily="34" charset="0"/>
                <a:ea typeface="宋体" panose="02010600030101010101" pitchFamily="2" charset="-122"/>
                <a:cs typeface="+mn-ea"/>
              </a:rPr>
              <a:t/>
            </a:fld>
            <a:endParaRPr lang="zh-CN" strike="noStrike" noProof="1"/>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accent2">
            <a:lumMod val="20000"/>
            <a:lumOff val="80000"/>
          </a:schemeClr>
        </a:solidFill>
        <a:effectLst/>
      </p:bgPr>
    </p:bg>
    <p:spTree>
      <p:nvGrpSpPr>
        <p:cNvPr id="1" name=""/>
        <p:cNvGrpSpPr/>
        <p:nvPr/>
      </p:nvGrpSpPr>
      <p:grpSpPr/>
      <p:sp>
        <p:nvSpPr>
          <p:cNvPr id="1026" name="标题 1025"/>
          <p:cNvSpPr>
            <a:spLocks noGrp="1"/>
          </p:cNvSpPr>
          <p:nvPr>
            <p:ph type="title"/>
          </p:nvPr>
        </p:nvSpPr>
        <p:spPr>
          <a:xfrm>
            <a:off x="457200" y="274638"/>
            <a:ext cx="8229600" cy="1143000"/>
          </a:xfrm>
          <a:prstGeom prst="rect">
            <a:avLst/>
          </a:prstGeom>
          <a:noFill/>
          <a:ln w="9525">
            <a:noFill/>
          </a:ln>
        </p:spPr>
        <p:txBody>
          <a:bodyPr anchor="ctr"/>
          <a:lstStyle/>
          <a:p>
            <a:pPr lvl="0" indent="0"/>
            <a:r>
              <a:rPr lang="zh-CN" altLang="en-US"/>
              <a:t>单击此处编辑母版标题样式</a:t>
            </a:r>
            <a:endParaRPr lang="zh-CN" altLang="en-US"/>
          </a:p>
        </p:txBody>
      </p:sp>
      <p:sp>
        <p:nvSpPr>
          <p:cNvPr id="1027" name="文本占位符 1026"/>
          <p:cNvSpPr>
            <a:spLocks noGrp="1"/>
          </p:cNvSpPr>
          <p:nvPr>
            <p:ph type="body" idx="5"/>
          </p:nvPr>
        </p:nvSpPr>
        <p:spPr>
          <a:xfrm>
            <a:off x="457200" y="1600200"/>
            <a:ext cx="8229600" cy="4525963"/>
          </a:xfrm>
          <a:prstGeom prst="rect">
            <a:avLst/>
          </a:prstGeom>
          <a:noFill/>
          <a:ln w="9525">
            <a:noFill/>
          </a:ln>
        </p:spPr>
        <p:txBody>
          <a:bodyPr anchor="t"/>
          <a:lstStyle/>
          <a:p>
            <a:pPr lvl="0" indent="-342900"/>
            <a:r>
              <a:rPr lang="zh-CN" altLang="en-US"/>
              <a:t>单击此处编辑母版文本样式</a:t>
            </a:r>
            <a:endParaRPr lang="zh-CN" altLang="en-US"/>
          </a:p>
          <a:p>
            <a:pPr lvl="1" indent="-285750"/>
            <a:r>
              <a:rPr lang="zh-CN" altLang="en-US"/>
              <a:t>第二级</a:t>
            </a:r>
            <a:endParaRPr lang="zh-CN" altLang="en-US"/>
          </a:p>
          <a:p>
            <a:pPr lvl="2" indent="-228600"/>
            <a:r>
              <a:rPr lang="zh-CN" altLang="en-US"/>
              <a:t>第三级</a:t>
            </a:r>
            <a:endParaRPr lang="zh-CN" altLang="en-US"/>
          </a:p>
          <a:p>
            <a:pPr lvl="3" indent="-228600"/>
            <a:r>
              <a:rPr lang="zh-CN" altLang="en-US"/>
              <a:t>第四级</a:t>
            </a:r>
            <a:endParaRPr lang="zh-CN" altLang="en-US"/>
          </a:p>
          <a:p>
            <a:pPr lvl="4" indent="-228600"/>
            <a:r>
              <a:rPr lang="zh-CN" altLang="en-US"/>
              <a:t>第五级</a:t>
            </a:r>
            <a:endParaRPr lang="zh-CN" altLang="en-US"/>
          </a:p>
        </p:txBody>
      </p:sp>
      <p:sp>
        <p:nvSpPr>
          <p:cNvPr id="1028" name="日期占位符 1027"/>
          <p:cNvSpPr>
            <a:spLocks noGrp="1"/>
          </p:cNvSpPr>
          <p:nvPr>
            <p:ph type="dt" sz="half" idx="2"/>
          </p:nvPr>
        </p:nvSpPr>
        <p:spPr>
          <a:xfrm>
            <a:off x="457200" y="6245225"/>
            <a:ext cx="2133600" cy="476250"/>
          </a:xfrm>
          <a:prstGeom prst="rect">
            <a:avLst/>
          </a:prstGeom>
          <a:noFill/>
          <a:ln w="9525">
            <a:noFill/>
          </a:ln>
        </p:spPr>
        <p:txBody>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fontAlgn="base"/>
            <a:endParaRPr lang="zh-CN" altLang="en-US" strike="noStrike" noProof="1"/>
          </a:p>
        </p:txBody>
      </p:sp>
      <p:sp>
        <p:nvSpPr>
          <p:cNvPr id="1029" name="页脚占位符 1028"/>
          <p:cNvSpPr>
            <a:spLocks noGrp="1"/>
          </p:cNvSpPr>
          <p:nvPr>
            <p:ph type="ftr" sz="quarter" idx="3"/>
          </p:nvPr>
        </p:nvSpPr>
        <p:spPr>
          <a:xfrm>
            <a:off x="3124200" y="6245225"/>
            <a:ext cx="2895600" cy="476250"/>
          </a:xfrm>
          <a:prstGeom prst="rect">
            <a:avLst/>
          </a:prstGeom>
          <a:noFill/>
          <a:ln w="9525">
            <a:noFill/>
          </a:ln>
        </p:spPr>
        <p:txBody>
          <a:bodyPr/>
          <a:lstStyle>
            <a:defPPr>
              <a:defRPr lang="zh-CN"/>
            </a:defPPr>
            <a:lvl1pPr marL="0" lvl="0" indent="0" algn="ctr" defTabSz="914400" eaLnBrk="1" fontAlgn="base" latinLnBrk="0" hangingPunct="1">
              <a:lnSpc>
                <a:spcPct val="100000"/>
              </a:lnSpc>
              <a:spcBef>
                <a:spcPct val="0"/>
              </a:spcBef>
              <a:spcAft>
                <a:spcPct val="0"/>
              </a:spcAft>
              <a:buFont typeface="Arial" pitchFamily="34" charset="0"/>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fontAlgn="base"/>
            <a:endParaRPr lang="zh-CN" strike="noStrike" noProof="1"/>
          </a:p>
        </p:txBody>
      </p:sp>
      <p:sp>
        <p:nvSpPr>
          <p:cNvPr id="1030" name="灯片编号占位符 1029"/>
          <p:cNvSpPr>
            <a:spLocks noGrp="1"/>
          </p:cNvSpPr>
          <p:nvPr>
            <p:ph type="sldNum" sz="quarter" idx="4"/>
          </p:nvPr>
        </p:nvSpPr>
        <p:spPr>
          <a:xfrm>
            <a:off x="6553200" y="6245225"/>
            <a:ext cx="2133600" cy="476250"/>
          </a:xfrm>
          <a:prstGeom prst="rect">
            <a:avLst/>
          </a:prstGeom>
          <a:noFill/>
          <a:ln w="9525">
            <a:noFill/>
          </a:ln>
        </p:spPr>
        <p:txBody>
          <a:bodyPr/>
          <a:lstStyle>
            <a:defPPr>
              <a:defRPr lang="zh-CN"/>
            </a:defPPr>
            <a:lvl1pPr marL="0" lvl="0" indent="0" algn="r" defTabSz="914400" eaLnBrk="1" fontAlgn="base" latinLnBrk="0" hangingPunct="1">
              <a:lnSpc>
                <a:spcPct val="100000"/>
              </a:lnSpc>
              <a:spcBef>
                <a:spcPct val="0"/>
              </a:spcBef>
              <a:spcAft>
                <a:spcPct val="0"/>
              </a:spcAft>
              <a:buFont typeface="Arial" pitchFamily="34" charset="0"/>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fontAlgn="base"/>
            <a:fld id="{9A0DB2DC-4C9A-4742-B13C-FB6460FD3503}" type="slidenum">
              <a:rPr lang="zh-CN" strike="noStrike" noProof="1">
                <a:latin typeface="Arial" pitchFamily="34" charset="0"/>
                <a:ea typeface="宋体" panose="02010600030101010101" pitchFamily="2" charset="-122"/>
                <a:cs typeface="+mn-ea"/>
              </a:rPr>
              <a:t/>
            </a:fld>
            <a:endParaRPr lang="zh-CN" strike="noStrike" noProof="1"/>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marL="0" lvl="0" indent="0" algn="ctr" defTabSz="914400" eaLnBrk="1" fontAlgn="base" latinLnBrk="0" hangingPunct="1">
        <a:lnSpc>
          <a:spcPct val="100000"/>
        </a:lnSpc>
        <a:spcBef>
          <a:spcPct val="0"/>
        </a:spcBef>
        <a:spcAft>
          <a:spcPct val="0"/>
        </a:spcAft>
        <a:buClr>
          <a:srgbClr val="000000"/>
        </a:buClr>
        <a:buNone/>
        <a:defRPr sz="4400" b="0" i="0" u="none" kern="1200" baseline="0">
          <a:solidFill>
            <a:schemeClr val="tx2"/>
          </a:solidFill>
          <a:latin typeface="+mj-lt"/>
          <a:ea typeface="+mj-ea"/>
          <a:cs typeface="+mj-cs"/>
        </a:defRPr>
      </a:lvl1pPr>
    </p:titleStyle>
    <p:bodyStyle>
      <a:lvl1pPr marL="342900" lvl="0" indent="-342900" algn="l" defTabSz="914400" eaLnBrk="1" fontAlgn="base" latinLnBrk="0" hangingPunct="1">
        <a:lnSpc>
          <a:spcPct val="100000"/>
        </a:lnSpc>
        <a:spcBef>
          <a:spcPct val="20000"/>
        </a:spcBef>
        <a:spcAft>
          <a:spcPct val="0"/>
        </a:spcAft>
        <a:buChar char="•"/>
        <a:defRPr sz="3200" b="0" i="0" u="none" kern="1200" baseline="0">
          <a:solidFill>
            <a:schemeClr val="tx1"/>
          </a:solidFill>
          <a:latin typeface="+mn-lt"/>
          <a:ea typeface="+mn-ea"/>
          <a:cs typeface="+mn-cs"/>
        </a:defRPr>
      </a:lvl1pPr>
      <a:lvl2pPr marL="742950" lvl="1" indent="-285750" algn="l" defTabSz="914400" eaLnBrk="1" fontAlgn="base" latinLnBrk="0" hangingPunct="1">
        <a:lnSpc>
          <a:spcPct val="100000"/>
        </a:lnSpc>
        <a:spcBef>
          <a:spcPct val="20000"/>
        </a:spcBef>
        <a:spcAft>
          <a:spcPct val="0"/>
        </a:spcAft>
        <a:buChar char="–"/>
        <a:defRPr sz="2800" b="0" i="0" u="none" kern="1200" baseline="0">
          <a:solidFill>
            <a:schemeClr val="tx1"/>
          </a:solidFill>
          <a:latin typeface="+mn-lt"/>
          <a:ea typeface="+mn-ea"/>
          <a:cs typeface="+mn-cs"/>
        </a:defRPr>
      </a:lvl2pPr>
      <a:lvl3pPr marL="1143000" lvl="2" indent="-228600" algn="l" defTabSz="914400" eaLnBrk="1" fontAlgn="base" latinLnBrk="0" hangingPunct="1">
        <a:lnSpc>
          <a:spcPct val="100000"/>
        </a:lnSpc>
        <a:spcBef>
          <a:spcPct val="20000"/>
        </a:spcBef>
        <a:spcAft>
          <a:spcPct val="0"/>
        </a:spcAft>
        <a:buChar char="•"/>
        <a:defRPr sz="2400" b="0" i="0" u="none" kern="1200" baseline="0">
          <a:solidFill>
            <a:schemeClr val="tx1"/>
          </a:solidFill>
          <a:latin typeface="+mn-lt"/>
          <a:ea typeface="+mn-ea"/>
          <a:cs typeface="+mn-cs"/>
        </a:defRPr>
      </a:lvl3pPr>
      <a:lvl4pPr marL="1600200" lvl="3"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4pPr>
      <a:lvl5pPr marL="2057400" lvl="4"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5pPr>
      <a:lvl6pPr marL="2514600" lvl="5"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6pPr>
      <a:lvl7pPr marL="2971800" lvl="6"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7pPr>
      <a:lvl8pPr marL="3429000" lvl="7"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8pPr>
      <a:lvl9pPr marL="3886200" lvl="8"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9pPr>
    </p:bodyStyle>
    <p:otherStyle>
      <a:lvl1pPr marL="0" lvl="0" indent="0" algn="l" defTabSz="91440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1pPr>
      <a:lvl2pPr marL="457200" lvl="1" indent="0" algn="l" defTabSz="91440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2pPr>
      <a:lvl3pPr marL="914400" lvl="2" indent="0" algn="l" defTabSz="91440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3pPr>
      <a:lvl4pPr marL="1371600" lvl="3" indent="0" algn="l" defTabSz="91440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4pPr>
      <a:lvl5pPr marL="1828800" lvl="4" indent="0" algn="l" defTabSz="91440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5pPr>
      <a:lvl6pPr marL="2286000" lvl="5" indent="0" algn="l" defTabSz="91440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6pPr>
      <a:lvl7pPr marL="2743200" lvl="6" indent="0" algn="l" defTabSz="91440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7pPr>
      <a:lvl8pPr marL="3200400" lvl="7" indent="0" algn="l" defTabSz="91440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8pPr>
      <a:lvl9pPr marL="3657600" lvl="8" indent="0" algn="l" defTabSz="91440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image" Target="../media/image2.png" /><Relationship Id="rId4" Type="http://schemas.openxmlformats.org/officeDocument/2006/relationships/image" Target="../media/image3.jpeg" /><Relationship Id="rId5" Type="http://schemas.openxmlformats.org/officeDocument/2006/relationships/image" Target="../media/image4.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8027110014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050" name="标题 2049"/>
          <p:cNvSpPr>
            <a:spLocks noGrp="1"/>
          </p:cNvSpPr>
          <p:nvPr>
            <p:ph type="ctrTitle"/>
          </p:nvPr>
        </p:nvSpPr>
        <p:spPr>
          <a:xfrm>
            <a:off x="685800" y="2428875"/>
            <a:ext cx="7772400" cy="2009775"/>
          </a:xfrm>
          <a:ln w="3175"/>
        </p:spPr>
        <p:txBody>
          <a:bodyPr anchor="ctr"/>
          <a:lstStyle/>
          <a:p>
            <a:pPr defTabSz="914400">
              <a:buClrTx/>
              <a:buSzTx/>
              <a:buFontTx/>
            </a:pPr>
            <a:r>
              <a:rPr lang="zh-CN" altLang="en-US" sz="4400" kern="1200" baseline="0">
                <a:solidFill>
                  <a:srgbClr val="FF0000"/>
                </a:solidFill>
                <a:latin typeface="+mj-lt"/>
                <a:ea typeface="+mj-ea"/>
                <a:cs typeface="+mj-cs"/>
              </a:rPr>
              <a:t>远离毒品</a:t>
            </a:r>
            <a:endParaRPr lang="zh-CN" altLang="en-US" sz="4400" kern="1200" baseline="0">
              <a:solidFill>
                <a:srgbClr val="FF0000"/>
              </a:solidFill>
              <a:latin typeface="+mj-lt"/>
              <a:ea typeface="+mj-ea"/>
              <a:cs typeface="+mj-cs"/>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074" name="标题 3073"/>
          <p:cNvSpPr>
            <a:spLocks noGrp="1"/>
          </p:cNvSpPr>
          <p:nvPr>
            <p:ph type="title"/>
          </p:nvPr>
        </p:nvSpPr>
        <p:spPr/>
        <p:txBody>
          <a:bodyPr anchor="ctr"/>
          <a:lstStyle/>
          <a:p>
            <a:r>
              <a:rPr lang="zh-CN" altLang="en-US" sz="3600">
                <a:solidFill>
                  <a:srgbClr val="6600CC"/>
                </a:solidFill>
              </a:rPr>
              <a:t>猜猜这是什么花？</a:t>
            </a:r>
            <a:endParaRPr lang="zh-CN" altLang="en-US" sz="3600">
              <a:solidFill>
                <a:srgbClr val="6600CC"/>
              </a:solidFill>
            </a:endParaRPr>
          </a:p>
        </p:txBody>
      </p:sp>
      <p:pic>
        <p:nvPicPr>
          <p:cNvPr id="3075" name="内容占位符 1" descr="u=2880823482,2588245081&amp;fm=21&amp;gp=0"/>
          <p:cNvPicPr>
            <a:picLocks noGrp="1" noChangeAspect="1"/>
          </p:cNvPicPr>
          <p:nvPr>
            <p:ph idx="1"/>
          </p:nvPr>
        </p:nvPicPr>
        <p:blipFill>
          <a:blip r:embed="rId2"/>
          <a:stretch>
            <a:fillRect/>
          </a:stretch>
        </p:blipFill>
        <p:spPr>
          <a:xfrm>
            <a:off x="1370013" y="1700213"/>
            <a:ext cx="2790825" cy="2095500"/>
          </a:xfrm>
        </p:spPr>
      </p:pic>
      <p:pic>
        <p:nvPicPr>
          <p:cNvPr id="3076" name="图片 3078"/>
          <p:cNvPicPr>
            <a:picLocks noChangeAspect="1"/>
          </p:cNvPicPr>
          <p:nvPr/>
        </p:nvPicPr>
        <p:blipFill>
          <a:blip r:embed="rId3"/>
          <a:stretch>
            <a:fillRect/>
          </a:stretch>
        </p:blipFill>
        <p:spPr>
          <a:xfrm>
            <a:off x="1398588" y="4119563"/>
            <a:ext cx="2762250" cy="2076450"/>
          </a:xfrm>
          <a:prstGeom prst="rect">
            <a:avLst/>
          </a:prstGeom>
          <a:noFill/>
          <a:ln w="9525">
            <a:noFill/>
          </a:ln>
        </p:spPr>
      </p:pic>
      <p:pic>
        <p:nvPicPr>
          <p:cNvPr id="3077" name="图片 1" descr="t011c068b721500d884"/>
          <p:cNvPicPr>
            <a:picLocks noChangeAspect="1"/>
          </p:cNvPicPr>
          <p:nvPr/>
        </p:nvPicPr>
        <p:blipFill>
          <a:blip r:embed="rId4"/>
          <a:stretch>
            <a:fillRect/>
          </a:stretch>
        </p:blipFill>
        <p:spPr>
          <a:xfrm>
            <a:off x="4875213" y="1701800"/>
            <a:ext cx="2979737" cy="2093913"/>
          </a:xfrm>
          <a:prstGeom prst="rect">
            <a:avLst/>
          </a:prstGeom>
          <a:noFill/>
          <a:ln w="9525">
            <a:noFill/>
          </a:ln>
        </p:spPr>
      </p:pic>
      <p:pic>
        <p:nvPicPr>
          <p:cNvPr id="3078" name="图片 2" descr="t01917a505f772187cc"/>
          <p:cNvPicPr>
            <a:picLocks noChangeAspect="1"/>
          </p:cNvPicPr>
          <p:nvPr/>
        </p:nvPicPr>
        <p:blipFill>
          <a:blip r:embed="rId5"/>
          <a:srcRect r="3746" b="11896"/>
          <a:stretch>
            <a:fillRect/>
          </a:stretch>
        </p:blipFill>
        <p:spPr>
          <a:xfrm>
            <a:off x="4875530" y="4119880"/>
            <a:ext cx="2936875" cy="1829435"/>
          </a:xfrm>
          <a:prstGeom prst="rect">
            <a:avLst/>
          </a:prstGeom>
          <a:noFill/>
          <a:ln w="9525">
            <a:noFill/>
          </a:ln>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098" name="标题 5121"/>
          <p:cNvSpPr>
            <a:spLocks noGrp="1"/>
          </p:cNvSpPr>
          <p:nvPr>
            <p:ph type="title"/>
          </p:nvPr>
        </p:nvSpPr>
        <p:spPr>
          <a:xfrm>
            <a:off x="457200" y="306388"/>
            <a:ext cx="8229600" cy="1143000"/>
          </a:xfrm>
        </p:spPr>
        <p:txBody>
          <a:bodyPr anchor="ctr"/>
          <a:lstStyle/>
          <a:p>
            <a:endParaRPr lang="en-US" altLang="zh-CN" sz="1600"/>
          </a:p>
        </p:txBody>
      </p:sp>
      <p:sp>
        <p:nvSpPr>
          <p:cNvPr id="4099" name="文本占位符 5122"/>
          <p:cNvSpPr>
            <a:spLocks noGrp="1"/>
          </p:cNvSpPr>
          <p:nvPr>
            <p:ph idx="1"/>
          </p:nvPr>
        </p:nvSpPr>
        <p:spPr/>
        <p:txBody>
          <a:bodyPr anchor="t"/>
          <a:lstStyle/>
          <a:p>
            <a:r>
              <a:rPr lang="zh-CN" altLang="en-US"/>
              <a:t>《中华人民共和国刑法》第357条规定：“毒品是指鸦片、海洛因、甲基苯丙胺（冰毒）、吗啡、大麻、可卡因以及国家规定管制的其他能够使人形成瘾癖的麻醉药品和精神药品。</a:t>
            </a:r>
            <a:endParaRPr lang="zh-CN" altLang="en-US"/>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122" name="标题 7169"/>
          <p:cNvSpPr>
            <a:spLocks noGrp="1"/>
          </p:cNvSpPr>
          <p:nvPr>
            <p:ph type="title"/>
          </p:nvPr>
        </p:nvSpPr>
        <p:spPr/>
        <p:txBody>
          <a:bodyPr anchor="ctr"/>
          <a:lstStyle/>
          <a:p>
            <a:endParaRPr lang="zh-CN" altLang="en-US"/>
          </a:p>
        </p:txBody>
      </p:sp>
      <p:sp>
        <p:nvSpPr>
          <p:cNvPr id="7171" name="文本占位符 7170"/>
          <p:cNvSpPr>
            <a:spLocks noGrp="1"/>
          </p:cNvSpPr>
          <p:nvPr>
            <p:ph idx="1"/>
          </p:nvPr>
        </p:nvSpPr>
        <p:spPr/>
        <p:txBody>
          <a:bodyPr/>
          <a:lstStyle/>
          <a:p>
            <a:pPr fontAlgn="base"/>
            <a:endParaRPr lang="en-US" altLang="zh-CN" strike="noStrike" noProof="1"/>
          </a:p>
          <a:p>
            <a:pPr fontAlgn="base"/>
            <a:endParaRPr lang="en-US" altLang="zh-CN" strike="noStrike" noProof="1"/>
          </a:p>
          <a:p>
            <a:pPr fontAlgn="base"/>
            <a:endParaRPr lang="zh-CN" altLang="en-US" strike="noStrike" noProof="1"/>
          </a:p>
          <a:p>
            <a:pPr marL="0" indent="0" fontAlgn="base">
              <a:buNone/>
            </a:pPr>
            <a:r>
              <a:rPr lang="zh-CN" altLang="en-US" strike="noStrike" noProof="1"/>
              <a:t>鸦片：长期吸食会使人消瘦,体质下降,免疫力下降,感染各种疾病。</a:t>
            </a:r>
            <a:endParaRPr lang="zh-CN" altLang="en-US" strike="noStrike" noProof="1"/>
          </a:p>
        </p:txBody>
      </p:sp>
      <p:pic>
        <p:nvPicPr>
          <p:cNvPr id="5124" name="图片 7171"/>
          <p:cNvPicPr>
            <a:picLocks noChangeAspect="1"/>
          </p:cNvPicPr>
          <p:nvPr/>
        </p:nvPicPr>
        <p:blipFill>
          <a:blip r:embed="rId2"/>
          <a:stretch>
            <a:fillRect/>
          </a:stretch>
        </p:blipFill>
        <p:spPr>
          <a:xfrm>
            <a:off x="3284538" y="1600200"/>
            <a:ext cx="2574925" cy="1743075"/>
          </a:xfrm>
          <a:prstGeom prst="rect">
            <a:avLst/>
          </a:prstGeom>
          <a:noFill/>
          <a:ln w="9525">
            <a:noFill/>
          </a:ln>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146" name="标题 1"/>
          <p:cNvSpPr>
            <a:spLocks noGrp="1"/>
          </p:cNvSpPr>
          <p:nvPr>
            <p:ph type="title"/>
          </p:nvPr>
        </p:nvSpPr>
        <p:spPr/>
        <p:txBody>
          <a:bodyPr anchor="ctr"/>
          <a:lstStyle/>
          <a:p>
            <a:endParaRPr lang="zh-CN" altLang="en-US"/>
          </a:p>
        </p:txBody>
      </p:sp>
      <p:pic>
        <p:nvPicPr>
          <p:cNvPr id="6147" name="内容占位符 3" descr="u=3264372440,1665607541&amp;fm=21&amp;gp=0"/>
          <p:cNvPicPr>
            <a:picLocks noGrp="1" noChangeAspect="1"/>
          </p:cNvPicPr>
          <p:nvPr>
            <p:ph idx="1"/>
          </p:nvPr>
        </p:nvPicPr>
        <p:blipFill>
          <a:blip r:embed="rId2"/>
          <a:stretch>
            <a:fillRect/>
          </a:stretch>
        </p:blipFill>
        <p:spPr>
          <a:xfrm>
            <a:off x="1917700" y="274638"/>
            <a:ext cx="5888038" cy="2820987"/>
          </a:xfrm>
        </p:spPr>
      </p:pic>
      <p:sp>
        <p:nvSpPr>
          <p:cNvPr id="6148" name="文本框 99"/>
          <p:cNvSpPr txBox="1"/>
          <p:nvPr/>
        </p:nvSpPr>
        <p:spPr>
          <a:xfrm>
            <a:off x="561975" y="3933825"/>
            <a:ext cx="8124825" cy="1814830"/>
          </a:xfrm>
          <a:prstGeom prst="rect">
            <a:avLst/>
          </a:prstGeom>
          <a:noFill/>
          <a:ln w="9525">
            <a:noFill/>
          </a:ln>
        </p:spPr>
        <p:txBody>
          <a:bodyPr anchor="t">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800">
                <a:latin typeface="宋体" panose="02010600030101010101" pitchFamily="2" charset="-122"/>
                <a:ea typeface="宋体" panose="02010600030101010101" pitchFamily="2" charset="-122"/>
              </a:rPr>
              <a:t>吗啡</a:t>
            </a:r>
            <a:r>
              <a:rPr lang="en-US" altLang="zh-CN" sz="2800">
                <a:latin typeface="宋体" panose="02010600030101010101" pitchFamily="2" charset="-122"/>
                <a:ea typeface="宋体" panose="02010600030101010101" pitchFamily="2" charset="-122"/>
              </a:rPr>
              <a:t>:</a:t>
            </a:r>
            <a:r>
              <a:rPr lang="zh-CN" altLang="en-US" sz="2800">
                <a:latin typeface="宋体" panose="02010600030101010101" pitchFamily="2" charset="-122"/>
                <a:ea typeface="宋体" panose="02010600030101010101" pitchFamily="2" charset="-122"/>
              </a:rPr>
              <a:t>是从鸦片中提炼出来的一种白色针状结晶。它对呼吸中枢有较强的抑制作用,用量过大可致呼吸缓慢,甚至出现呼吸中枢麻痹,这通常是吗啡中毒死亡的直接原因。吗啡比鸦片更易上瘾。</a:t>
            </a:r>
            <a:endParaRPr lang="zh-CN" altLang="en-US" sz="2800">
              <a:latin typeface="宋体" panose="02010600030101010101" pitchFamily="2" charset="-122"/>
              <a:ea typeface="宋体" panose="02010600030101010101" pitchFamily="2" charset="-122"/>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170" name="标题 1"/>
          <p:cNvSpPr>
            <a:spLocks noGrp="1"/>
          </p:cNvSpPr>
          <p:nvPr>
            <p:ph type="title"/>
          </p:nvPr>
        </p:nvSpPr>
        <p:spPr/>
        <p:txBody>
          <a:bodyPr anchor="ctr"/>
          <a:lstStyle/>
          <a:p>
            <a:endParaRPr lang="zh-CN" altLang="en-US"/>
          </a:p>
        </p:txBody>
      </p:sp>
      <p:pic>
        <p:nvPicPr>
          <p:cNvPr id="7171" name="内容占位符 3" descr="u=1097055546,1579995455&amp;fm=21&amp;gp=0"/>
          <p:cNvPicPr>
            <a:picLocks noGrp="1" noChangeAspect="1"/>
          </p:cNvPicPr>
          <p:nvPr>
            <p:ph idx="1"/>
          </p:nvPr>
        </p:nvPicPr>
        <p:blipFill>
          <a:blip r:embed="rId2"/>
          <a:stretch>
            <a:fillRect/>
          </a:stretch>
        </p:blipFill>
        <p:spPr>
          <a:xfrm>
            <a:off x="2201863" y="274638"/>
            <a:ext cx="5557837" cy="2344737"/>
          </a:xfrm>
        </p:spPr>
      </p:pic>
      <p:sp>
        <p:nvSpPr>
          <p:cNvPr id="7172" name="文本框 99"/>
          <p:cNvSpPr txBox="1"/>
          <p:nvPr/>
        </p:nvSpPr>
        <p:spPr>
          <a:xfrm>
            <a:off x="1177925" y="3176588"/>
            <a:ext cx="7369175" cy="1814830"/>
          </a:xfrm>
          <a:prstGeom prst="rect">
            <a:avLst/>
          </a:prstGeom>
          <a:noFill/>
          <a:ln w="9525">
            <a:noFill/>
          </a:ln>
        </p:spPr>
        <p:txBody>
          <a:bodyPr anchor="t">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800">
                <a:latin typeface="宋体" panose="02010600030101010101" pitchFamily="2" charset="-122"/>
                <a:ea typeface="宋体" panose="02010600030101010101" pitchFamily="2" charset="-122"/>
              </a:rPr>
              <a:t>海洛因</a:t>
            </a:r>
            <a:r>
              <a:rPr lang="en-US" altLang="zh-CN" sz="2800">
                <a:latin typeface="宋体" panose="02010600030101010101" pitchFamily="2" charset="-122"/>
                <a:ea typeface="宋体" panose="02010600030101010101" pitchFamily="2" charset="-122"/>
              </a:rPr>
              <a:t>:</a:t>
            </a:r>
            <a:r>
              <a:rPr lang="zh-CN" altLang="en-US" sz="2800">
                <a:latin typeface="宋体" panose="02010600030101010101" pitchFamily="2" charset="-122"/>
                <a:ea typeface="宋体" panose="02010600030101010101" pitchFamily="2" charset="-122"/>
              </a:rPr>
              <a:t>俗称白粉。极易上瘾,长期吸食或注射海洛因,会使人身体消瘦,瞳孔缩小,免疫功能下降</a:t>
            </a:r>
            <a:r>
              <a:rPr lang="en-US" altLang="zh-CN" sz="2800">
                <a:latin typeface="宋体" panose="02010600030101010101" pitchFamily="2" charset="-122"/>
                <a:ea typeface="宋体" panose="02010600030101010101" pitchFamily="2" charset="-122"/>
              </a:rPr>
              <a:t>,</a:t>
            </a:r>
            <a:r>
              <a:rPr lang="zh-CN" altLang="en-US" sz="2800">
                <a:latin typeface="宋体" panose="02010600030101010101" pitchFamily="2" charset="-122"/>
                <a:ea typeface="宋体" panose="02010600030101010101" pitchFamily="2" charset="-122"/>
              </a:rPr>
              <a:t>易感染病毒性肝炎,肺脓肿及艾滋病,极难戒除。</a:t>
            </a:r>
            <a:endParaRPr lang="zh-CN" altLang="en-US" sz="2800">
              <a:latin typeface="宋体" panose="02010600030101010101" pitchFamily="2" charset="-122"/>
              <a:ea typeface="宋体" panose="02010600030101010101" pitchFamily="2"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8194" name="标题 6145"/>
          <p:cNvSpPr>
            <a:spLocks noGrp="1"/>
          </p:cNvSpPr>
          <p:nvPr>
            <p:ph type="title"/>
          </p:nvPr>
        </p:nvSpPr>
        <p:spPr/>
        <p:txBody>
          <a:bodyPr anchor="ctr"/>
          <a:lstStyle/>
          <a:p>
            <a:endParaRPr lang="zh-CN" altLang="en-US"/>
          </a:p>
        </p:txBody>
      </p:sp>
      <p:sp>
        <p:nvSpPr>
          <p:cNvPr id="2" name="文本占位符 6146"/>
          <p:cNvSpPr>
            <a:spLocks noGrp="1"/>
          </p:cNvSpPr>
          <p:nvPr>
            <p:ph idx="1"/>
          </p:nvPr>
        </p:nvSpPr>
        <p:spPr/>
        <p:txBody>
          <a:bodyPr anchor="t"/>
          <a:lstStyle/>
          <a:p>
            <a:pPr fontAlgn="base">
              <a:lnSpc>
                <a:spcPct val="90000"/>
              </a:lnSpc>
            </a:pPr>
            <a:endParaRPr lang="en-US" altLang="zh-CN" strike="noStrike" noProof="1"/>
          </a:p>
          <a:p>
            <a:pPr fontAlgn="base">
              <a:lnSpc>
                <a:spcPct val="90000"/>
              </a:lnSpc>
            </a:pPr>
            <a:endParaRPr lang="en-US" altLang="zh-CN" strike="noStrike" noProof="1"/>
          </a:p>
          <a:p>
            <a:pPr marL="0" indent="0" fontAlgn="base">
              <a:lnSpc>
                <a:spcPct val="90000"/>
              </a:lnSpc>
              <a:buNone/>
            </a:pPr>
            <a:endParaRPr lang="zh-CN" altLang="en-US" strike="noStrike" noProof="1"/>
          </a:p>
          <a:p>
            <a:pPr marL="0" indent="0" fontAlgn="base">
              <a:lnSpc>
                <a:spcPct val="90000"/>
              </a:lnSpc>
              <a:buNone/>
            </a:pPr>
            <a:r>
              <a:rPr lang="zh-CN" altLang="en-US" strike="noStrike" noProof="1"/>
              <a:t>冰毒</a:t>
            </a:r>
            <a:r>
              <a:rPr lang="en-US" altLang="zh-CN" strike="noStrike" noProof="1"/>
              <a:t>:</a:t>
            </a:r>
            <a:r>
              <a:rPr lang="zh-CN" altLang="en-US" strike="noStrike" noProof="1"/>
              <a:t>吸食冰毒将对人的中枢神经系统产生极强的刺激作用,长期使用会导致大脑机能损坏。吸食者常发生精神分裂而自杀、自残。</a:t>
            </a:r>
            <a:endParaRPr lang="zh-CN" altLang="en-US" strike="noStrike" noProof="1"/>
          </a:p>
        </p:txBody>
      </p:sp>
      <p:pic>
        <p:nvPicPr>
          <p:cNvPr id="8196" name="图片 6147"/>
          <p:cNvPicPr>
            <a:picLocks noChangeAspect="1"/>
          </p:cNvPicPr>
          <p:nvPr/>
        </p:nvPicPr>
        <p:blipFill>
          <a:blip r:embed="rId2"/>
          <a:stretch>
            <a:fillRect/>
          </a:stretch>
        </p:blipFill>
        <p:spPr>
          <a:xfrm>
            <a:off x="2063750" y="274638"/>
            <a:ext cx="4695825" cy="2154237"/>
          </a:xfrm>
          <a:prstGeom prst="rect">
            <a:avLst/>
          </a:prstGeom>
          <a:noFill/>
          <a:ln w="9525">
            <a:noFill/>
          </a:ln>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9218" name="标题 1"/>
          <p:cNvSpPr>
            <a:spLocks noGrp="1"/>
          </p:cNvSpPr>
          <p:nvPr>
            <p:ph type="title"/>
          </p:nvPr>
        </p:nvSpPr>
        <p:spPr/>
        <p:txBody>
          <a:bodyPr anchor="ctr"/>
          <a:lstStyle/>
          <a:p>
            <a:br>
              <a:rPr lang="zh-CN" altLang="en-US" sz="2800"/>
            </a:br>
            <a:br>
              <a:rPr lang="zh-CN" altLang="en-US" sz="2800"/>
            </a:br>
            <a:br>
              <a:rPr lang="zh-CN" altLang="en-US" sz="2800"/>
            </a:br>
            <a:br>
              <a:rPr lang="zh-CN" altLang="en-US" sz="2800"/>
            </a:br>
            <a:br>
              <a:rPr lang="zh-CN" altLang="en-US" sz="2800"/>
            </a:br>
            <a:br>
              <a:rPr lang="zh-CN" altLang="en-US" sz="2800"/>
            </a:br>
            <a:r>
              <a:rPr lang="zh-CN" altLang="en-US" sz="2800"/>
              <a:t>摇头丸</a:t>
            </a:r>
            <a:endParaRPr lang="zh-CN" altLang="en-US" sz="2800"/>
          </a:p>
        </p:txBody>
      </p:sp>
      <p:pic>
        <p:nvPicPr>
          <p:cNvPr id="9219" name="内容占位符 3" descr="t01d4442bf1b74f9f61"/>
          <p:cNvPicPr>
            <a:picLocks noGrp="1" noChangeAspect="1"/>
          </p:cNvPicPr>
          <p:nvPr>
            <p:ph idx="1"/>
          </p:nvPr>
        </p:nvPicPr>
        <p:blipFill>
          <a:blip r:embed="rId2"/>
          <a:stretch>
            <a:fillRect/>
          </a:stretch>
        </p:blipFill>
        <p:spPr>
          <a:xfrm>
            <a:off x="2205038" y="411163"/>
            <a:ext cx="4897437" cy="1512887"/>
          </a:xfrm>
        </p:spPr>
      </p:pic>
      <p:sp>
        <p:nvSpPr>
          <p:cNvPr id="9220" name="文本框 99"/>
          <p:cNvSpPr txBox="1"/>
          <p:nvPr/>
        </p:nvSpPr>
        <p:spPr>
          <a:xfrm>
            <a:off x="601663" y="2955925"/>
            <a:ext cx="7815262" cy="1383665"/>
          </a:xfrm>
          <a:prstGeom prst="rect">
            <a:avLst/>
          </a:prstGeom>
          <a:noFill/>
          <a:ln w="9525">
            <a:noFill/>
          </a:ln>
        </p:spPr>
        <p:txBody>
          <a:bodyPr anchor="t">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800">
                <a:latin typeface="宋体" panose="02010600030101010101" pitchFamily="2" charset="-122"/>
                <a:ea typeface="宋体" panose="02010600030101010101" pitchFamily="2" charset="-122"/>
              </a:rPr>
              <a:t>摇头丸</a:t>
            </a:r>
            <a:r>
              <a:rPr lang="en-US" altLang="zh-CN" sz="2800">
                <a:latin typeface="宋体" panose="02010600030101010101" pitchFamily="2" charset="-122"/>
                <a:ea typeface="宋体" panose="02010600030101010101" pitchFamily="2" charset="-122"/>
              </a:rPr>
              <a:t>:</a:t>
            </a:r>
            <a:r>
              <a:rPr lang="zh-CN" altLang="en-US" sz="2800">
                <a:latin typeface="宋体" panose="02010600030101010101" pitchFamily="2" charset="-122"/>
                <a:ea typeface="宋体" panose="02010600030101010101" pitchFamily="2" charset="-122"/>
              </a:rPr>
              <a:t>长期服用,会严重损害人的中枢神经系统,导致偏瘫,也很容易使吸食者的行为失控而发生意外。</a:t>
            </a:r>
            <a:endParaRPr lang="zh-CN" altLang="en-US" sz="2800">
              <a:latin typeface="宋体" panose="02010600030101010101" pitchFamily="2" charset="-122"/>
              <a:ea typeface="宋体" panose="02010600030101010101" pitchFamily="2" charset="-122"/>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0242" name="标题 1"/>
          <p:cNvSpPr>
            <a:spLocks noGrp="1"/>
          </p:cNvSpPr>
          <p:nvPr>
            <p:ph type="title"/>
          </p:nvPr>
        </p:nvSpPr>
        <p:spPr/>
        <p:txBody>
          <a:bodyPr anchor="ctr"/>
          <a:lstStyle/>
          <a:p>
            <a:br>
              <a:rPr lang="zh-CN" altLang="en-US"/>
            </a:br>
            <a:br>
              <a:rPr lang="zh-CN" altLang="en-US"/>
            </a:br>
            <a:br>
              <a:rPr lang="zh-CN" altLang="en-US"/>
            </a:br>
            <a:br>
              <a:rPr lang="zh-CN" altLang="en-US"/>
            </a:br>
            <a:br>
              <a:rPr lang="zh-CN" altLang="en-US" sz="2800"/>
            </a:br>
            <a:r>
              <a:rPr lang="zh-CN" altLang="en-US" sz="2800"/>
              <a:t>可卡因</a:t>
            </a:r>
            <a:endParaRPr lang="zh-CN" altLang="en-US" sz="2800"/>
          </a:p>
        </p:txBody>
      </p:sp>
      <p:pic>
        <p:nvPicPr>
          <p:cNvPr id="10243" name="内容占位符 3" descr="t013de32540c9a348a0"/>
          <p:cNvPicPr>
            <a:picLocks noGrp="1" noChangeAspect="1"/>
          </p:cNvPicPr>
          <p:nvPr>
            <p:ph idx="1"/>
          </p:nvPr>
        </p:nvPicPr>
        <p:blipFill>
          <a:blip r:embed="rId2"/>
          <a:stretch>
            <a:fillRect/>
          </a:stretch>
        </p:blipFill>
        <p:spPr>
          <a:xfrm>
            <a:off x="2312988" y="274638"/>
            <a:ext cx="4518025" cy="1943100"/>
          </a:xfrm>
        </p:spPr>
      </p:pic>
      <p:sp>
        <p:nvSpPr>
          <p:cNvPr id="10244" name="文本框 99"/>
          <p:cNvSpPr txBox="1"/>
          <p:nvPr/>
        </p:nvSpPr>
        <p:spPr>
          <a:xfrm>
            <a:off x="560388" y="2955925"/>
            <a:ext cx="7907337" cy="1814830"/>
          </a:xfrm>
          <a:prstGeom prst="rect">
            <a:avLst/>
          </a:prstGeom>
          <a:noFill/>
          <a:ln w="9525">
            <a:noFill/>
          </a:ln>
        </p:spPr>
        <p:txBody>
          <a:bodyPr anchor="t">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800">
                <a:latin typeface="宋体" panose="02010600030101010101" pitchFamily="2" charset="-122"/>
                <a:ea typeface="宋体" panose="02010600030101010101" pitchFamily="2" charset="-122"/>
              </a:rPr>
              <a:t>可卡因</a:t>
            </a:r>
            <a:r>
              <a:rPr lang="en-US" altLang="zh-CN" sz="2800">
                <a:latin typeface="宋体" panose="02010600030101010101" pitchFamily="2" charset="-122"/>
                <a:ea typeface="宋体" panose="02010600030101010101" pitchFamily="2" charset="-122"/>
              </a:rPr>
              <a:t>:</a:t>
            </a:r>
            <a:r>
              <a:rPr lang="zh-CN" altLang="en-US" sz="2800">
                <a:latin typeface="宋体" panose="02010600030101010101" pitchFamily="2" charset="-122"/>
                <a:ea typeface="宋体" panose="02010600030101010101" pitchFamily="2" charset="-122"/>
              </a:rPr>
              <a:t>是最强的天然中枢兴奋剂,小剂量的可卡因能导致心律减缓：剂量增大后则心律增快,呼吸急促,可出现呕吐、震颤、痉挛、惊厥等现象：如果大剂量。则可导致死亡。</a:t>
            </a:r>
            <a:endParaRPr lang="zh-CN" altLang="en-US" sz="2800">
              <a:latin typeface="Arial" pitchFamily="34" charset="0"/>
              <a:ea typeface="宋体" panose="02010600030101010101" pitchFamily="2" charset="-122"/>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1266" name="标题 1"/>
          <p:cNvSpPr>
            <a:spLocks noGrp="1"/>
          </p:cNvSpPr>
          <p:nvPr>
            <p:ph type="title"/>
          </p:nvPr>
        </p:nvSpPr>
        <p:spPr/>
        <p:txBody>
          <a:bodyPr anchor="ctr"/>
          <a:lstStyle/>
          <a:p>
            <a:r>
              <a:rPr lang="zh-CN" altLang="en-US" sz="2800"/>
              <a:t>毒品危害个人</a:t>
            </a:r>
            <a:endParaRPr lang="zh-CN" altLang="en-US" sz="2800"/>
          </a:p>
        </p:txBody>
      </p:sp>
      <p:sp>
        <p:nvSpPr>
          <p:cNvPr id="11267" name="内容占位符 2"/>
          <p:cNvSpPr>
            <a:spLocks noGrp="1"/>
          </p:cNvSpPr>
          <p:nvPr>
            <p:ph idx="1"/>
          </p:nvPr>
        </p:nvSpPr>
        <p:spPr/>
        <p:txBody>
          <a:bodyPr anchor="t"/>
          <a:lstStyle/>
          <a:p>
            <a:r>
              <a:rPr lang="zh-CN" altLang="en-US" sz="2000"/>
              <a:t>2010年7月5日,广西灌阳县的一名初中一年级的学生,因为吸食毒品而死亡。死亡的学生名叫陈桥,14岁,在桂林市灌阳县民族中学读初中一年级,事发当天中午,陈桥从学校回到家中,当时他坐在客厅沙发上,陈桥的母亲在厨房里忙乎着午饭,陈桥妈妈回忆：“突然听到噗通的一声,孩子从沙发上面掉在了地上,看到他脚手都抽筋了,我马上跑出来把他扶在沙发上。”当时陈桥口吐白沫倒在地上,四肢抽搐,神志不清,家人赶紧拨打了120急救电话。医生诊断：“吸毒过量。”经过几个小时的抢救,也没能留住陈桥的生命。同时灌阳县公安局民警也来到医院为陈桥做了尿检,证明他曾吸食毒品K粉,医院也认定陈桥是过量吸食K粉而导致呼吸循环衰竭,最终死亡的。</a:t>
            </a:r>
            <a:endParaRPr lang="zh-CN" altLang="en-US" sz="20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https://d.book118.com/418027110014006045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4"/>
        </a:accent5>
        <a:accent6>
          <a:srgbClr val="E5895B"/>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7B7E5"/>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EBFAF7"/>
        </a:accent3>
        <a:accent4>
          <a:srgbClr val="000000"/>
        </a:accent4>
        <a:accent5>
          <a:srgbClr val="FFFFFF"/>
        </a:accent5>
        <a:accent6>
          <a:srgbClr val="7EB1E5"/>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7B7"/>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AAC1C1"/>
        </a:accent3>
        <a:accent4>
          <a:srgbClr val="DCDCDC"/>
        </a:accent4>
        <a:accent5>
          <a:srgbClr val="AAB8B8"/>
        </a:accent5>
        <a:accent6>
          <a:srgbClr val="6163B2"/>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C1AAAA"/>
        </a:accent3>
        <a:accent4>
          <a:srgbClr val="DCDCDC"/>
        </a:accent4>
        <a:accent5>
          <a:srgbClr val="E2ADAA"/>
        </a:accent5>
        <a:accent6>
          <a:srgbClr val="AA6C55"/>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AAAACA"/>
        </a:accent3>
        <a:accent4>
          <a:srgbClr val="DCDCDC"/>
        </a:accent4>
        <a:accent5>
          <a:srgbClr val="ADB9E2"/>
        </a:accent5>
        <a:accent6>
          <a:srgbClr val="009D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AAAAAA"/>
        </a:accent3>
        <a:accent4>
          <a:srgbClr val="DCDCDC"/>
        </a:accent4>
        <a:accent5>
          <a:srgbClr val="AAADCA"/>
        </a:accent5>
        <a:accent6>
          <a:srgbClr val="3E7B43"/>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B9BAB6"/>
        </a:accent3>
        <a:accent4>
          <a:srgbClr val="DCDCDC"/>
        </a:accent4>
        <a:accent5>
          <a:srgbClr val="C7C7C1"/>
        </a:accent5>
        <a:accent6>
          <a:srgbClr val="728D9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B9B9CA"/>
        </a:accent3>
        <a:accent4>
          <a:srgbClr val="DCDCDC"/>
        </a:accent4>
        <a:accent5>
          <a:srgbClr val="B7B5BF"/>
        </a:accent5>
        <a:accent6>
          <a:srgbClr val="5B5BE5"/>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B3AFAB"/>
        </a:accent3>
        <a:accent4>
          <a:srgbClr val="DCDCDC"/>
        </a:accent4>
        <a:accent5>
          <a:srgbClr val="C5BFBC"/>
        </a:accent5>
        <a:accent6>
          <a:srgbClr val="805529"/>
        </a:accent6>
        <a:hlink>
          <a:srgbClr val="CCB400"/>
        </a:hlink>
        <a:folHlink>
          <a:srgbClr val="8C9EA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宋体</vt:lpstr>
      <vt:lpstr>Office Theme</vt:lpstr>
      <vt:lpstr>远离毒品</vt:lpstr>
      <vt:lpstr>猜猜这是什么花？</vt:lpstr>
      <vt:lpstr>PowerPoint Presentation</vt:lpstr>
      <vt:lpstr>PowerPoint Presentation</vt:lpstr>
      <vt:lpstr>PowerPoint Presentation</vt:lpstr>
      <vt:lpstr>PowerPoint Presentation</vt:lpstr>
      <vt:lpstr>PowerPoint Presentation</vt:lpstr>
      <vt:lpstr>摇头丸</vt:lpstr>
      <vt:lpstr>可卡因</vt:lpstr>
      <vt:lpstr>毒品危害个人</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2024-09-25T12:12:25.864</cp:lastPrinted>
  <dcterms:created xsi:type="dcterms:W3CDTF">2024-09-25T04:12:25Z</dcterms:created>
  <dcterms:modified xsi:type="dcterms:W3CDTF">2024-09-25T04:12:27Z</dcterms:modified>
</cp:coreProperties>
</file>