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0FDE4C-C93A-4331-B45C-A3B48C93D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3B967-5B96-49E3-8851-29EBF4D05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E0B90E-38E1-47DE-B054-1AB2D5E05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F18994-3003-4CC0-AA0D-8882F8BD1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3A5FB5-1465-4340-8E41-62AF78939A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217CBD-0BDA-496C-94A2-AAC97EE688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3E8B08-FE30-45D1-8BB4-B841395D84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D8157-3AD4-4C54-85F5-CF33BC0D7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2AA4F0-7BCF-4035-BECA-59ED13EB8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FD219-4955-4BFA-A185-8A3F905BA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1D9F9-38D7-4916-B3EA-5BEF265CC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30105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物流行业培训提高自我效能与领导力</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自我效能提升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物流行业中的自我效能应用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物流行业中的领导力实践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随着物流行业的快速发展和变革，提高员工的自我效能和领导力是适应行业发展的关键。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应对行业变革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提升个人素质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促进企业发展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通过培训，员工可以提升自身的专业素质，增强自信心和责任感，更好地完成工作任务。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员工的自我效能和领导力提升将为企业带来更高效的运营和更优秀的业绩。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296" r="2229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自我效能是基础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自我效能是指个人对自己能够成功完成某项任务的信念。在物流行业中，员工需要具备较高的自我效能才能应对各种挑战和压力。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领导力是目标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领导力是指能够引导和激励团队成员共同实现目标的能力。在物流行业中，领导力对于管理人员来说尤为重要，他们需要带领团队应对各种复杂情况。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自我效能与领导力的互动关系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自我效能是领导力的基础，只有具备较高的自我效能，员工才可能展现出优秀的领导力。同时，领导力的提升也有助于增强员工的自我效能，形成良性循环。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自我效能与领导力的关系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自我效能提升</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指个体对自己在特定情境中能够成功完成任务的信念和信心。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自我效能定义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在物流行业，面对复杂多变的市场环境和客户需求，员工需要具备较高的自我效能，才能应对挑战、保持积极态度并取得良好业绩。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自我效能对物流行业的重要性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自我效能概念及重要性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通过设定具体、可衡量、可实现的目标，逐步提高自己的能力和信心。</a:t>
            </a:r>
          </a:p>
        </p:txBody>
      </p:sp>
      <p:pic>
        <p:nvPicPr>
          <p:cNvPr id="4" name="Picture 4"/>
          <p:cNvPicPr>
            <a:picLocks noChangeAspect="1"/>
          </p:cNvPicPr>
          <p:nvPr/>
        </p:nvPicPr>
        <p:blipFill>
          <a:blip r:embed="rId2"/>
          <a:srcRect l="14875" r="14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设定可实现的目标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通过积极的自我暗示，如“我能行”、“我有能力应对挑战”等，增强自信心。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积极自我暗示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主动向上级、同事或客户寻求反馈与支持，了解自己的优点和不足，进而改进提升。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寻求反馈与支持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增强自信心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317" b="73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090" b="70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提高抗挫能力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接受失败并从中学习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正视失败，将其视为学习和成长的机会，从中汲取经验教训。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制定应对策略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针对可能出现的困难和挫折，提前制定应对策略，以便在遇到问题时能够迅速应对。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保持乐观态度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积极面对挫折，保持乐观态度，相信自己有能力克服困难并取得成功。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多关注行业内的正面信息和成功案例，激发自己的积极情绪和动力。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关注正面信息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感恩身边的同事、客户和领导给予的支持与帮助，欣赏他人的优点和贡献。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学会感恩与欣赏</a:t>
            </a:r>
          </a:p>
        </p:txBody>
      </p:sp>
      <p:pic>
        <p:nvPicPr>
          <p:cNvPr id="10" name="Picture 10"/>
          <p:cNvPicPr>
            <a:picLocks noChangeAspect="1"/>
          </p:cNvPicPr>
          <p:nvPr/>
        </p:nvPicPr>
        <p:blipFill>
          <a:blip r:embed="rId3"/>
          <a:srcRect l="13125" r="13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833" r="3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持续学习新知识、新技能，不断提升自己的专业素养和综合能力，以更好地适应物流行业的发展需求。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保持学习与进步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培养积极心态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领导力发展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026" r="3302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领导力是指在特定情境下，通过影响和激励他人，实现个人或组织目标的能力。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领导力定义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包括愿景设定、战略规划、团队建设、沟通技巧、决策力等方面。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核心要素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领导力定义及核心要素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发挥团队成员优势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了解团队成员的特长和优势，合理分配任务，让每个人都能在团队中发挥自己的价值。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目标设定与激励</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设定明确、可实现的团队目标，通过奖励和认可激发团队成员的积极性。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培养团队信任与合作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建立开放、诚信的沟通氛围，促进团队成员之间的信任与合作。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激发团队潜能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表达清晰与准确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用简洁明了的语言表达自己的观点和想法，避免使用模糊或含糊不清的措辞。</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倾听与理解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积极倾听他人的观点和意见，理解他人的需求和感受，建立良好的沟通基础。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反馈与跟进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及时给予他人反馈，跟进沟通结果，确保信息传达的准确性和有效性。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840" r="1084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063" r="1406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745" r="1374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https://d.book118.com/418030105143006041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2024-09-20T21:16:11.155</cp:lastPrinted>
  <dcterms:created xsi:type="dcterms:W3CDTF">2024-09-20T13:16:11Z</dcterms:created>
  <dcterms:modified xsi:type="dcterms:W3CDTF">2024-09-20T13:16:13Z</dcterms:modified>
</cp:coreProperties>
</file>