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ADF14-CB33-4559-9730-CC346E34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DEDFF-4614-4F8E-8FC5-F3CD2396E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CDECF-C14D-476D-8FD1-E2130D6DD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D7357-9A8E-4768-9449-3593C3337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759DB-A477-44DA-8275-21A3CDCD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841F1B-6803-4E10-9FB9-C7092F691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48AAD-FE51-4575-BDCC-9F5E2138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1F29B-92E9-45D6-BD97-56E65F367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EA64F-5A22-43F5-894D-0DFD3A1B7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EBE32-90C7-45B9-90BF-1692FFB6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59163-1D92-411E-80EA-594B59E7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3010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临床危急值管理护理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临床危急值管理护理概述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临床危急值管理护理的核心概念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临床危急值管理护理的实践操作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临床危急值管理护理的优化与创新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临床危急值管理护理案例研究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临床危急值管理护理概述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临床危急值管理护理是指在临床工作中，对可能出现危及生命的检查结果进行监测、评估、报告和处理的护理过程。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具有时效性、紧急性、风险性、协作性等特点，需要护理人员具备高度的责任心、敏锐的观察力和快速应对能力。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及时发现和处理危急值，能够避免患者病情恶化，降低并发症和死亡率。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92" b="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92" r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危急值管理能够促使医护人员及时采取有效措施，提高医疗质量和救治成功率。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规范化的危急值管理流程能够减少因漏报、处理不当等原因引起的医疗纠纷。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临床危急值管理的重要性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临床危急值管理理念起源于20世纪中叶，随着医学技术的进步和信息化的发展，危急值管理逐渐成为医疗安全的重要保障措施。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临床危急值管理将更加注重信息化、智能化和标准化建设，通过大数据分析和人工智能技术提高危急值管理的效率和准确性。同时，危急值管理将进一步拓展到基层医疗机构和家庭护理等领域，为患者提供更加全面和便捷的医疗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临床危急值管理的历史与发展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临床危急值管理护理的核心概念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危急值是指患者生命体征、检验检查结果等出现严重异常，可能危及生命的数值。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危急值定义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包括但不限于血压、心率、呼吸频率、血氧饱和度、血糖、白细胞计数等。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检测到危急值后，应立即向相关医护人员报告，确保患者得到及时救治。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危急值报告制度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接到危急值报告后，医护人员应立即确认并核实异常数值。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确认与核实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根据患者情况，采取紧急处理措施，如心肺复苏、吸氧、输液等。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详细记录危急值处理过程，向上级医生或护士长报告，以便总结经验教训。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726" r="5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危急值管理护理的培训与教育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培训医护人员对危急值的认知、处理流程、报告制度等方面的知识。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通过讲座、案例分析、模拟演练等方式进行培训和教育。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定期对医护人员进行考核，确保培训效果。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遵循医学伦理原则，保护患者隐私，尊重患者知情同意权。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遵守国家相关法律法规，如《医疗机构管理条例》、《护士条例》等。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明确医护人员在危急值管理护理中的责任与义务，确保患者安全。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375" r="5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危急值管理护理的法律法规与伦理规范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临床危急值管理护理的实践操作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护理人员需及时接收来自实验室、影像学等部门的危急值报告，确保报告的准确性和完整性。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收到报告后，护理人员需与医生沟通，对危急值报告进行复核，确保无误。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危急值报告的接收与确认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根据危急值报告的内容，护理人员需与医生共同制定相应的处理措施，包括紧急处理、病情观察、护理措施等。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护理人员需迅速、准确地实施处理措施，确保患者的安全和健康。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危急值处理措施的制定与实施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https://d.book118.com/418030106044006027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2024-09-05T03:05:40.003</cp:lastPrinted>
  <dcterms:created xsi:type="dcterms:W3CDTF">2024-09-04T19:05:40Z</dcterms:created>
  <dcterms:modified xsi:type="dcterms:W3CDTF">2024-09-04T19:05:42Z</dcterms:modified>
</cp:coreProperties>
</file>