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1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60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FDD58-7AB9-4CD0-AA0C-702E2C9F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B1439-F4E4-4D3B-9447-D3CC2EA1F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CAF18-86AD-4D19-940F-216F032E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D6EE3-167D-4FCA-94CC-DC4138B0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0B416-8B70-41A6-85FE-D41993D9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D5917-8A59-4AA9-9470-10CFB584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543EF-8A76-4637-93D4-11BC90974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0DBBA-180D-4378-A9F1-1A4B30312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1AA79-C1A6-4545-A4B5-BEABCF3C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B64FA-0BEC-41E5-B40E-91C39ED3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2106D-6EAD-4CD3-BE03-75C498795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143" r:id="rId2"/>
    <p:sldLayoutId id="2147504144" r:id="rId3"/>
    <p:sldLayoutId id="2147504145" r:id="rId4"/>
    <p:sldLayoutId id="2147504146" r:id="rId5"/>
    <p:sldLayoutId id="2147504147" r:id="rId6"/>
    <p:sldLayoutId id="2147504148" r:id="rId7"/>
    <p:sldLayoutId id="2147504149" r:id="rId8"/>
    <p:sldLayoutId id="2147504150" r:id="rId9"/>
    <p:sldLayoutId id="2147504151" r:id="rId10"/>
    <p:sldLayoutId id="21475041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1002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议论文开头技法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议论文开头的常见问题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议论文开头的常见类型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议论文开头的写作技巧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议论文开头实例分析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议论文开头的常见问题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引入过于平淡，缺乏吸引力</a:t>
            </a:r>
            <a:endParaRPr lang="zh-CN" altLang="en-US"/>
          </a:p>
        </p:txBody>
      </p:sp>
      <p:sp>
        <p:nvSpPr>
          <p:cNvPr id="104893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开头过于平淡，没有引起读者的兴趣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3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缺乏引人入胜的引言，难以吸引读者继续阅读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4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开头没有明确主题，读者难以理解文章的主旨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5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开头没有提出问题，难以引起读者的思考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开头与主题脱节，无法引起读者共鸣</a:t>
            </a:r>
            <a:endParaRPr lang="zh-CN" altLang="en-US"/>
          </a:p>
        </p:txBody>
      </p:sp>
      <p:sp>
        <p:nvSpPr>
          <p:cNvPr id="10489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开头缺乏逻辑性，无法让读者理解文章的主旨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开头缺乏创新性，无法让读者产生阅读兴趣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开头与主题脱节，无法引起读者共鸣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开头过于平淡，无法吸引读者注意力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观点表达不明确，读者难以理解作者意图</a:t>
            </a:r>
            <a:endParaRPr lang="zh-CN" altLang="en-US"/>
          </a:p>
        </p:txBody>
      </p:sp>
      <p:sp>
        <p:nvSpPr>
          <p:cNvPr id="104905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观点模糊，没有明确的论点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论据不足，无法支持论点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逻辑混乱，论点与论据之间缺乏联系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语言表达不清晰，读者难以理解作者的意图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议论文开头的写作技巧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开头要简洁明了，迅速切入主题</a:t>
            </a:r>
            <a:endParaRPr lang="zh-CN" altLang="en-US"/>
          </a:p>
        </p:txBody>
      </p:sp>
      <p:sp>
        <p:nvSpPr>
          <p:cNvPr id="10491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6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开门见山：直接提出论点，明确主题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引用名言：引用名人名言，增强说服力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提出问题：提出问题，引发读者思考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0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描述现象：描述社会现象，引出论点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开头要引人入胜，激发读者兴趣</a:t>
            </a:r>
            <a:endParaRPr lang="zh-CN" altLang="en-US"/>
          </a:p>
        </p:txBody>
      </p:sp>
      <p:sp>
        <p:nvSpPr>
          <p:cNvPr id="10492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讲述故事：讲述一个与主题相关的故事，吸引读者注意力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描述场景：描绘一个生动的场景，让读者身临其境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引用名言：引用名人名言，增加说服力和吸引力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提出问题：提出一个引人深思的问题，引发读者思考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https://d.book118.com/418031002021006023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议论文开头技法</vt:lpstr>
      <vt:lpstr>目录</vt:lpstr>
      <vt:lpstr>添加章节标题</vt:lpstr>
      <vt:lpstr>议论文开头的常见问题</vt:lpstr>
      <vt:lpstr>引入过于平淡，缺乏吸引力</vt:lpstr>
      <vt:lpstr>开头与主题脱节，无法引起读者共鸣</vt:lpstr>
      <vt:lpstr>观点表达不明确，读者难以理解作者意图</vt:lpstr>
      <vt:lpstr>议论文开头的写作技巧</vt:lpstr>
      <vt:lpstr>开头要简洁明了，迅速切入主题</vt:lpstr>
      <vt:lpstr>开头要引人入胜，激发读者兴趣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2024-08-29T13:29:00.875</cp:lastPrinted>
  <dcterms:created xsi:type="dcterms:W3CDTF">2024-08-29T05:29:00Z</dcterms:created>
  <dcterms:modified xsi:type="dcterms:W3CDTF">2024-08-29T05:29:02Z</dcterms:modified>
</cp:coreProperties>
</file>