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6C8B1-F2E8-4AD8-8839-EEAC32925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B22DC-BDB2-4D55-9A53-E6F60B996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3E7F5-8D1F-4CDA-B7EB-D5A7419CD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2D6DC-D405-4663-81AB-0DD928035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8F2AD8-EAF6-4650-A386-D442B1144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4BC8CF-81A1-46AB-9F2B-A284FC1AF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1F118F-9C61-4765-9725-9D9BAE2B5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82C38-3654-4DBA-BEDD-045ED54B9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DF2571-D9FD-4671-AA98-CD675C88B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F52A8-335E-48CD-B8F7-B32CC3EEA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33BE5-3AA3-41BE-809E-9DB6BB450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3101200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《向逃生门锁作用》ppt课件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逃生门锁的概述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逃生门锁的工作原理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逃生门锁的应用场景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逃生门锁的发展趋势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逃生门锁的概述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逃生门锁的定义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逃生门锁是一种特殊类型的门锁，主要用于紧急情况下快速打开门，以便人员安全疏散。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它通常安装在公共场所、学校、医院等人员密集的建筑物中，以确保在火灾、地震等紧急情况下，人员能够迅速逃离建筑物。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7550" r="1755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逃生门锁的种类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机械式逃生门锁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通过机械方式快速打开门，如使用钥匙、旋转把手等。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电子式逃生门锁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通过电子方式控制门的开启和关闭，如使用刷卡、密码、指纹等。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智能逃生门锁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结合了机械和电子控制方式，通过智能识别和自动化控制实现快速开启和关闭。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逃生门锁能够提高建筑物的安全性能，在紧急情况下快速疏散人员，减少人员伤亡。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提高安全性能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符合消防法规要求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提高建筑物的品质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根据消防法规要求，建筑物必须安装逃生门锁，以确保人员安全疏散。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逃生门锁作为建筑物的安全设施之一，能够提高建筑物的品质和形象。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逃生门锁的重要性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逃生门锁的工作原理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机械式逃生门锁通常采用纯机械结构，通过弹簧、杠杆等机械部件实现门的开启和关闭。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当门受到一定外力作用时，机械部件会产生形变，使锁舌脱离门框的卡槽，从而实现门的开启。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机械式逃生门锁结构简单，可靠性高，但需要较大的外力作用才能开启。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机械式逃生门锁的工作原理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电子式逃生门锁采用电子控制技术，通过电机、传感器等电子元件实现门的自动开启和关闭。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当传感器检测到一定信号（如烟雾、温度等）时，电子控制器会控制电机转动，使锁舌脱离门框的卡槽，从而实现门的自动开启。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电子式逃生门锁智能化程度高，可以与消防系统联动，但需要供电和电子元件的维护。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电子式逃生门锁的工作原理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l="16316" r="16316"/>
            <a:stretch>
              <a:fillRect/>
            </a:stretch>
          </p:blipFill>
          <p:spPr>
            <a:xfrm>
              <a:off x="4901338" y="2257609"/>
              <a:ext cx="2386669" cy="2355913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逃生门锁的维护与保养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49488" y="1679928"/>
            <a:ext cx="2931336" cy="1654845"/>
            <a:chOff x="749488" y="1679928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49488" y="1679928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定期检查锁舌、弹簧等机械部件是否完好，如有损坏应及时更换。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82813" y="4230233"/>
            <a:ext cx="2931336" cy="1654845"/>
            <a:chOff x="682813" y="4230233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682813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在使用过程中，应避免使用过于粗暴或强力撞击门锁，以免造成损坏。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576784" y="1554515"/>
            <a:ext cx="2931336" cy="1654845"/>
            <a:chOff x="8576784" y="1554515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576784" y="155451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定期清洁门锁表面，保持干净整洁，防止锈蚀和积尘。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643459" y="4161971"/>
            <a:ext cx="2931336" cy="1654845"/>
            <a:chOff x="8643459" y="4161971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8643459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对于电子式逃生门锁，应定期检查电子元件和电路是否正常，确保供电稳定。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逃生门锁的应用场景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https://d.book118.com/418031012004006035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2024-09-13T16:17:40.454</cp:lastPrinted>
  <dcterms:created xsi:type="dcterms:W3CDTF">2024-09-13T08:17:40Z</dcterms:created>
  <dcterms:modified xsi:type="dcterms:W3CDTF">2024-09-13T08:17:42Z</dcterms:modified>
</cp:coreProperties>
</file>