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82DF0D-56A1-46F9-9C56-BF76A13A69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E53348-8BB2-40C1-962F-09F5A3CE55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BEE1F0-B4DB-4B02-AB30-E2D97EED5B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6EBB09-DEC2-49DC-A045-D8B89B5D62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741F25B-F950-48DB-884F-D57E7DD177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FD2E3A2-8C35-4DFB-8B11-070C5C7D1D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7D266CD-CDEC-4F9F-8289-A4173E4FD4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93BF0F-3D19-48FF-BCA4-7C5B647658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E48615-F6E2-40FA-A63F-5A4290253B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D56424-1EC6-4DAC-94DA-3A0A6AFBE7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57B343-4A1D-4D17-82EB-5AC03357B2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8031037122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教学活动设计研究策略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2024-01-25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教学活动设计理论基础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教学活动设计策略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教学活动设计实践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教学活动设计评价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586" r="25586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本研究旨在探讨有效的教学活动设计策略，为教育实践提供理论支持和实践指导。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随着教育改革的深入，教学活动设计在提高教育质量中的作用日益凸显。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良好的教学活动设计有助于激发学生的学习兴趣，培养其自主学习和创新能力。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背景与意义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37353" y="2404706"/>
            <a:ext cx="670328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271485" y="1863863"/>
            <a:ext cx="3274807" cy="327480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18543" y="2058700"/>
            <a:ext cx="692012" cy="692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543" y="2152294"/>
            <a:ext cx="692012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5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3642991" y="2058700"/>
            <a:ext cx="692012" cy="692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3652135" y="2152294"/>
            <a:ext cx="673724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5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5990360" y="2058700"/>
            <a:ext cx="692012" cy="692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990360" y="2105497"/>
            <a:ext cx="692012" cy="598419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10" name="Connector 10"/>
          <p:cNvCxnSpPr/>
          <p:nvPr/>
        </p:nvCxnSpPr>
        <p:spPr>
          <a:xfrm flipH="1">
            <a:off x="2732226" y="2404706"/>
            <a:ext cx="0" cy="2857056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518866" y="3421503"/>
            <a:ext cx="2091366" cy="13971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本研究主要关注中小学阶段的教学活动设计，不涉及高等教育及特殊教育领域。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875468" y="3421503"/>
            <a:ext cx="2091366" cy="13971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研究中仅涉及常规教学活动，不包括课外辅导、竞赛培训等额外教育活动。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290683" y="3421503"/>
            <a:ext cx="2091366" cy="13971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由于实际操作限制，本研究未能涵盖所有学科领域，重点探讨语文、数学和英语三门基础学科。</a:t>
            </a:r>
          </a:p>
        </p:txBody>
      </p: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6272" r="16272"/>
          <a:stretch>
            <a:fillRect/>
          </a:stretch>
        </p:blipFill>
        <p:spPr>
          <a:xfrm>
            <a:off x="8376853" y="1993076"/>
            <a:ext cx="3064070" cy="3016380"/>
          </a:xfrm>
          <a:prstGeom prst="ellipse">
            <a:avLst/>
          </a:prstGeom>
        </p:spPr>
      </p:pic>
      <p:cxnSp>
        <p:nvCxnSpPr>
          <p:cNvPr id="15" name="Connector 15"/>
          <p:cNvCxnSpPr/>
          <p:nvPr/>
        </p:nvCxnSpPr>
        <p:spPr>
          <a:xfrm flipH="1">
            <a:off x="5100616" y="2404706"/>
            <a:ext cx="0" cy="2857056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研究范围与限制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教学活动设计理论基础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1">
              <a:lumMod val="20000"/>
              <a:lumOff val="80000"/>
              <a:alpha val="90000"/>
            </a:schemeClr>
          </a:solidFill>
          <a:ln w="1905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414251" y="2980276"/>
            <a:ext cx="2505075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学习者是信息加工的主体，强调学习者主动地建构知识。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999835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学习过程是学习者根据自己的经验背景，对外部信息进行主动地选择、加工和处理，从而获得意义的过程。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教师是学习的引导者和促进者，应尊重学习者的主体地位，提供丰富的学习资源和积极的反馈。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081380" y="1191768"/>
            <a:ext cx="2180333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743558" y="1252051"/>
            <a:ext cx="210918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349305" y="1215599"/>
            <a:ext cx="2294171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建构主义学习理论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35703" y="1925288"/>
            <a:ext cx="3294412" cy="3294412"/>
          </a:xfrm>
          <a:prstGeom prst="blockArc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0800000">
            <a:off x="1435703" y="2063782"/>
            <a:ext cx="3294412" cy="3294412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人本主义学习理论</a:t>
            </a:r>
          </a:p>
        </p:txBody>
      </p:sp>
      <p:sp>
        <p:nvSpPr>
          <p:cNvPr id="26" name="AutoShape 26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强调人的整体发展，关注学习者的个人需求和情感。</a:t>
            </a:r>
          </a:p>
        </p:txBody>
      </p:sp>
      <p:sp>
        <p:nvSpPr>
          <p:cNvPr id="29" name="AutoShape 29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认为学习是自我发现、自我实现的过程，学习者应该被鼓励去探索自己的兴趣和潜能。</a:t>
            </a:r>
          </a:p>
        </p:txBody>
      </p:sp>
      <p:sp>
        <p:nvSpPr>
          <p:cNvPr id="32" name="AutoShape 32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教师需要创造一个有利于学习者自我发挥和自我实现的环境，促进学习者的自由发展。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354848"/>
            <a:ext cx="638766" cy="63876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18874" y="1993615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认为学习是刺激与反应之间的联结，通过强化和惩罚来塑造行为。</a:t>
            </a:r>
          </a:p>
        </p:txBody>
      </p:sp>
      <p:sp>
        <p:nvSpPr>
          <p:cNvPr id="4" name="Freeform 4"/>
          <p:cNvSpPr/>
          <p:nvPr/>
        </p:nvSpPr>
        <p:spPr>
          <a:xfrm>
            <a:off x="1303561" y="1482500"/>
            <a:ext cx="469392" cy="383462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218874" y="3134853"/>
            <a:ext cx="638766" cy="63876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358514" y="3274494"/>
            <a:ext cx="359485" cy="359485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218874" y="3737604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强调教师的指导作用，通过设计特定的教学程序和活动来促进学习者的学习。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1218874" y="4878843"/>
            <a:ext cx="638766" cy="63876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72678" y="5037742"/>
            <a:ext cx="331158" cy="32096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218874" y="5492844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主张使用教学技术来提高教学效果，如多媒体教学、在线学习等。</a:t>
            </a: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5750" r="15750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行为主义学习理论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教学活动设计策略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利用图片、视频、音频等多媒体资源，将抽象知识具象化，提高学生的学习兴趣。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利用多媒体资源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引入游戏化元素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创设问题情境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将学习内容与游戏结合，让学生在轻松愉快的氛围中学习，激发学习动力。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通过设置问题情境，引导学生主动思考，培养探究精神，增强学习兴趣。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激发学习兴趣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328795" y="1294832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632910" y="1424361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营造良好的课堂氛围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32910" y="1910708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建立积极、互动、和谐的课堂氛围，鼓励学生参与讨论，提高学习效果。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5163133" y="1294832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28795" y="2945066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32910" y="3074595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提供丰富的学习资源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632910" y="3560941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提供多样化的学习资源，如图书、网络资源等，满足学生的学习需求。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163133" y="2945066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28795" y="4595300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632910" y="4724828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创设实践机会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632910" y="5211175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为学生提供实践操作的机会，让学生在实践中掌握知识，提高实践能力。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163133" y="4595300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创设学习环境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https://d.book118.com/418031037122006037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2024-09-17T18:31:11.491</cp:lastPrinted>
  <dcterms:created xsi:type="dcterms:W3CDTF">2024-09-17T10:31:11Z</dcterms:created>
  <dcterms:modified xsi:type="dcterms:W3CDTF">2024-09-17T10:31:13Z</dcterms:modified>
</cp:coreProperties>
</file>