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5D2CA-FBCF-4373-B006-41E11972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40EFF-A130-43D5-B50B-1A08EDE7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34789-34CA-4F92-BE56-7B4F7F74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BF647-BAF1-4DD5-8E47-5C370403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5D7DE-12C3-4CE4-90DA-C75B8FA5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FE4E9-2C04-4BF5-9334-F1D98514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C04CA-42B4-4F82-B887-D3415707B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67423-824A-4C7F-8AFD-AE2126BB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2726B-FE2D-4D62-9C45-4406BB4E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55B63-DFCD-40D0-8A09-E6D5B88A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F9FAD-CF8D-4793-BE95-05AE78869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300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0267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新生儿CPAP及常频呼吸机临床应用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364973"/>
            <a:ext cx="6559296" cy="412805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新生儿CPAP临床应用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新生儿常频呼吸机临床应用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新生儿CPAP及常频呼吸机的比较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新生儿CPAP及常频呼吸机临床应用的风险及注意事项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新生儿CPAP及常频呼吸机的发展趋势和未来展望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新生儿CPAP临床应用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5616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CPAP：</a:t>
            </a:r>
            <a:r>
              <a:rPr lang="en-US" sz="1350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持续正压通气</a:t>
            </a:r>
            <a:endParaRPr lang="en-US" sz="135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是一种通过鼻面罩连接婴儿和呼吸机，为婴儿提供持续正压通气的治疗方法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新生儿CPAP的定义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感染性肺炎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支气管肺发育不良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胎粪吸入综合征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先天性膈疝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早产儿呼吸窘迫综合征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新生儿CPAP的适应症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新生儿CPAP的治疗流程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 err="1" smtClean="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根据病情选择合适的CPAP参数</a:t>
              </a:r>
              <a:r>
                <a:rPr lang="en-US" sz="1500" err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，如压力、流量等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密切监测婴儿的呼吸、心率、血氧饱和度等指标，及时调整参数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 err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当婴儿病情稳定，呼吸功能改善时，</a:t>
              </a:r>
              <a:r>
                <a:rPr lang="en-US" sz="1500" err="1" smtClean="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逐渐降低CPAP参数</a:t>
              </a:r>
              <a:r>
                <a:rPr lang="en-US" sz="1500" err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，直至撤离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定期随访，评估婴儿的生长发育和呼吸功能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撤离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新生儿常频呼吸机临床应用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新生儿常频呼吸机是一种通过机械通气辅助新生儿呼吸的设备，通过设定特定的参数，如呼吸频率、潮气量等，来控制呼吸机的输出，从而辅助新生儿呼吸。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新生儿常频呼吸机通过面罩或气管插管等方式与新生儿连接，通过机械通气的方式将氧气输送到新生儿的肺部，同时将二氧化碳排出体外。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新生儿常频呼吸机的定义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新生儿常频呼吸机的适应症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早产儿由于肺部发育不完善，容易出现呼吸困难、呼吸衰竭等症状，需要使用新生儿常频呼吸机辅助呼吸。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新生儿患有肺部疾病，如肺炎、肺发育不全等，需要使用新生儿常频呼吸机辅助呼吸。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新生儿患有其他疾病，如窒息、颅内出血等，需要使用新生儿常频呼吸机辅助呼吸。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医生需要对新生儿的病情进行评估，确定是否需要使用新生儿常频呼吸机辅助呼吸。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根据新生儿的体重、年龄等参数选择合适的呼吸机型号和参数设置。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将面罩或气管插管连接到新生儿常频呼吸机上，确保连接紧密、无漏气。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根据新生儿的病情和呼吸机的性能参数设置合适的呼吸频率、潮气量等参数。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在使用过程中，需要对新生儿的生命体征进行监测，包括心率、血压、血氧饱和度等指标。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根据新生儿的病情和监测结果及时调整呼吸机的参数和设置，确保治疗效果最佳。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新生儿常频呼吸机的治疗流程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新生儿CPAP及常频呼吸机的比较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https://d.book118.com/418033003056006040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2024-09-18T21:05:00.500</cp:lastPrinted>
  <dcterms:created xsi:type="dcterms:W3CDTF">2024-09-18T13:05:00Z</dcterms:created>
  <dcterms:modified xsi:type="dcterms:W3CDTF">2024-09-18T13:05:02Z</dcterms:modified>
</cp:coreProperties>
</file>