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C9D5BE-1010-46ED-B123-2E91467242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5BAB49-EA24-49FC-93E4-96051087DB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A6EB4B-972C-4EE4-8B05-0E3A143318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188CAD-8906-43CF-A2BF-41E13FDDE0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2A5BA20-9D2F-496F-B5D6-360DF65605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A32FF51-E111-4B0F-A3E2-28B032E77A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858EB1C-63AE-45B1-871C-216FB247D1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CA4D47-A0F5-4B71-8421-CB6C2AF345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8E088C-27C3-4A72-AAC4-B55A1AE6DC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605740-09B9-4221-A92F-65968BA07A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E0D00E-0401-4788-AC17-CCC6452183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8033013020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数据挖掘技术与应用之红酒数据svm分类实训课件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数据挖掘技术概述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红酒数据集介绍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SVM分类算法原理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SVM在红酒数据分类中的应用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实训操作步骤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实训结果分析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数据挖掘技术概述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数据挖掘的定义与分类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数据挖掘是从大量数据中提取有用信息和知识的过程，这些信息和知识是隐含的、事先未知的、潜在有用的。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数据挖掘可以分为描述性数据挖掘和预测性数据挖掘，也可以分为关联挖掘、分类和预测、聚类分析、离群点检测等。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460468" y="1739932"/>
            <a:ext cx="4610100" cy="1968532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0568" y="3703606"/>
            <a:ext cx="4610100" cy="1968532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70568" y="1739932"/>
            <a:ext cx="4610100" cy="196853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460468" y="3703606"/>
            <a:ext cx="4610100" cy="1968532"/>
          </a:xfrm>
          <a:prstGeom prst="rect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5400000">
            <a:off x="5362432" y="2578179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10800000">
            <a:off x="7759732" y="3703606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16200000">
            <a:off x="5089493" y="4548188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006757" y="3421094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1350931" y="2111740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21832" y="2111740"/>
            <a:ext cx="13068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321832" y="4075414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50931" y="4075414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615463" y="1879521"/>
            <a:ext cx="328720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决策树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15463" y="2274379"/>
            <a:ext cx="336374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决策树是一种常用的分类方法，通过构建树状图来对数据进行分类和预测。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432750" y="1879521"/>
            <a:ext cx="313696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关联规则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432750" y="2274379"/>
            <a:ext cx="306326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关联规则用于发现数据集中项之间的有趣关系，常用于市场篮子分析。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615463" y="3849672"/>
            <a:ext cx="33623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聚类分析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615463" y="4244530"/>
            <a:ext cx="310082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聚类分析将数据集划分为若干个组或簇，使得同一簇中的数据尽可能相似，不同簇中的数据尽可能不同。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524760" y="3849672"/>
            <a:ext cx="313696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主成分分析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432750" y="4244530"/>
            <a:ext cx="311768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主成分分析是一种降维技术，通过将原始变量转换为少数几个主成分，简化数据的复杂性。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数据挖掘的常用方法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802" r="17802"/>
          <a:stretch>
            <a:fillRect/>
          </a:stretch>
        </p:blipFill>
        <p:spPr>
          <a:xfrm>
            <a:off x="6913629" y="790094"/>
            <a:ext cx="4562665" cy="566833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2470150" y="1725613"/>
            <a:ext cx="1614488" cy="46672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606925" y="1597025"/>
            <a:ext cx="3244850" cy="72548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606925" y="2544763"/>
            <a:ext cx="3244850" cy="72707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606925" y="3494088"/>
            <a:ext cx="3244850" cy="725487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606925" y="4443413"/>
            <a:ext cx="3244850" cy="725487"/>
          </a:xfrm>
          <a:prstGeom prst="rect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06925" y="5392738"/>
            <a:ext cx="3244850" cy="725487"/>
          </a:xfrm>
          <a:prstGeom prst="rect">
            <a:avLst/>
          </a:prstGeom>
          <a:solidFill>
            <a:schemeClr val="accent5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16200000">
            <a:off x="3984625" y="1700213"/>
            <a:ext cx="722313" cy="522287"/>
          </a:xfrm>
          <a:prstGeom prst="trapezoid">
            <a:avLst>
              <a:gd name="adj" fmla="val 25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159000" y="2676525"/>
            <a:ext cx="1925638" cy="46672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16200000">
            <a:off x="3984625" y="2649538"/>
            <a:ext cx="722313" cy="522287"/>
          </a:xfrm>
          <a:prstGeom prst="trapezoid">
            <a:avLst>
              <a:gd name="adj" fmla="val 25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852613" y="3624263"/>
            <a:ext cx="2232025" cy="466725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16200000">
            <a:off x="3984625" y="3598863"/>
            <a:ext cx="722313" cy="522287"/>
          </a:xfrm>
          <a:prstGeom prst="trapezoid">
            <a:avLst>
              <a:gd name="adj" fmla="val 25000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550988" y="4573588"/>
            <a:ext cx="2533650" cy="466725"/>
          </a:xfrm>
          <a:prstGeom prst="rect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 rot="16200000">
            <a:off x="3984626" y="4546600"/>
            <a:ext cx="722312" cy="522287"/>
          </a:xfrm>
          <a:prstGeom prst="trapezoid">
            <a:avLst>
              <a:gd name="adj" fmla="val 25000"/>
            </a:avLst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11250" y="5529263"/>
            <a:ext cx="2973388" cy="466725"/>
          </a:xfrm>
          <a:prstGeom prst="rect">
            <a:avLst/>
          </a:prstGeom>
          <a:solidFill>
            <a:schemeClr val="accent5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 rot="16200000">
            <a:off x="3984625" y="5491163"/>
            <a:ext cx="722313" cy="522287"/>
          </a:xfrm>
          <a:prstGeom prst="trapezoid">
            <a:avLst>
              <a:gd name="adj" fmla="val 25000"/>
            </a:avLst>
          </a:prstGeom>
          <a:solidFill>
            <a:schemeClr val="accent5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355440" y="118708"/>
            <a:ext cx="8413466" cy="619125"/>
            <a:chOff x="355440" y="118708"/>
            <a:chExt cx="8413466" cy="619125"/>
          </a:xfrm>
        </p:grpSpPr>
        <p:sp>
          <p:nvSpPr>
            <p:cNvPr id="19" name="TextBox 19"/>
            <p:cNvSpPr txBox="1"/>
            <p:nvPr/>
          </p:nvSpPr>
          <p:spPr>
            <a:xfrm>
              <a:off x="948881" y="118708"/>
              <a:ext cx="7820025" cy="619125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2000"/>
                </a:lnSpc>
              </a:pPr>
              <a:r>
                <a:rPr lang="en-US" sz="2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数据挖掘的应用领域</a:t>
              </a:r>
            </a:p>
          </p:txBody>
        </p:sp>
        <p:sp>
          <p:nvSpPr>
            <p:cNvPr id="20" name="AutoShape 20"/>
            <p:cNvSpPr/>
            <p:nvPr/>
          </p:nvSpPr>
          <p:spPr>
            <a:xfrm>
              <a:off x="355440" y="277586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49257" y="275282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38379" y="276623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24819" y="283630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06988" y="280402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355440" y="369597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49257" y="367292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38379" y="368633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24819" y="375641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06988" y="372412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355440" y="461608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49257" y="459303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38379" y="460644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24819" y="467652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06988" y="464423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355440" y="553618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49257" y="551314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38379" y="552655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24819" y="559663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06988" y="556434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0" name="TextBox 40"/>
          <p:cNvSpPr txBox="1"/>
          <p:nvPr/>
        </p:nvSpPr>
        <p:spPr>
          <a:xfrm>
            <a:off x="2370277" y="1725613"/>
            <a:ext cx="1923592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金融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2232063" y="2674938"/>
            <a:ext cx="1923592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2006830" y="3623469"/>
            <a:ext cx="1923592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零售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852613" y="4572794"/>
            <a:ext cx="1923592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科技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684494" y="5522119"/>
            <a:ext cx="1923592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能源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693239" y="1627505"/>
            <a:ext cx="3158536" cy="6629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信用评分、欺诈检测、股票价格预测等。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693239" y="2573655"/>
            <a:ext cx="3158536" cy="6629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疾病诊断、药物研发、患者预后分析等。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4693239" y="3522345"/>
            <a:ext cx="3158536" cy="6629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商品推荐、市场篮子分析、客户细分等。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693239" y="4471988"/>
            <a:ext cx="3158536" cy="6629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专利分析、技术预测、科研合作网络分析等。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693239" y="5421630"/>
            <a:ext cx="3158536" cy="6629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能源消耗预测、设备故障诊断、生产过程优化等。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红酒数据集介绍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https://d.book118.com/418033013020006027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42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3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2024-09-04T18:23:46.844</cp:lastPrinted>
  <dcterms:created xsi:type="dcterms:W3CDTF">2024-09-04T10:23:46Z</dcterms:created>
  <dcterms:modified xsi:type="dcterms:W3CDTF">2024-09-04T10:23:48Z</dcterms:modified>
</cp:coreProperties>
</file>