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C0F1A-04D3-4DA6-8D9D-3CF8155C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A5947-3AC8-4371-98B6-552253DF6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4624F-FCCE-4B3C-BEB1-A030C91C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87FDC-702C-416B-B3C7-3E07E7848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B0639-8118-4D60-89C8-78CFAA20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0F6AF-86FE-419E-9A5B-5B71F8E22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C46D9-1A17-45DB-ADB5-5A8BED0B2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87561-EA1B-497F-B9C2-62B1D89C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229A8-AA2C-405D-B463-7075B71C2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E6527-EA52-4E91-99C4-8BB2DD49D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B6D6E-792D-4C2A-83F6-F665627FF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3305401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武汉大学金融工程学课件-外汇风险管理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外汇风险管理概述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外汇风险的识别与度量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外汇风险的管理策略与工具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外汇风险管理的案例分析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外汇风险管理的未来发展与挑战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035" b="1703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外汇风险是指因汇率变动而引起的外汇敞口，导致企业或个人资产价值损失的风险。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指在以外币计价的交易中，由于汇率变动导致实际支付或收取的本币价值发生变动的风险。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指在会计处理中，将外币转换为记账本位币时，由于汇率变动导致账面价值发生变动的风险。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折算风险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指汇率变动对企业未来现金流和经济价值产生的影响，这种影响通常难以准确计量。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外汇风险的定义与分类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外汇风险管理对于企业和个人来说至关重要，它可以减少因汇率波动带来的损失，保护资产价值，提高财务稳健性。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外汇风险管理的目标是降低外汇风险敞口，减少潜在损失，并寻求提高收益的机会。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外汇风险管理的意义与目标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外汇风险管理的策略与技术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匹配收入和支出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通过匹配外币收入和支出，降低交易风险敞口。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套期保值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利用金融衍生品（如远期、期权、期货等）进行套期保值，锁定未来汇率。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多样化货币敞口：通过持有多种货币的资产和负债，分散汇率变动的风险。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0321" b="2032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外汇风险管理的策略与技术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10" b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建立有效的内部控制系统，确保外汇风险管理政策和程序的执行。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计量和评估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对外汇风险进行准确计量和评估，确定风险敞口和潜在损失。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定期监控外汇风险敞口，及时报告相关情况，以便采取应对措施。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外汇风险管理的策略与技术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外汇风险的识别与度量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汇率风险是指因汇率波动而引起的外汇资产或负债的价值变化。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汇率风险主要源于外汇市场的波动，当企业或个人持有外币资产或负债时，汇率的变动可能会带来收益或损失。识别汇率风险需要考虑多种因素，如经济形势、政策变化、国际政治事件等。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汇率风险的识别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利率风险是指因利率波动而引起的金融资产或负债的价值变化。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利率风险通常与债券和其他固定收益证券相关，当市场利率上升或下降时，这些证券的价值会相应地变化。企业或个人需要关注国内外利率的走势，以及自身投资组合中不同证券的利率敏感性。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利率风险的识别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操作风险是指因内部管理流程、人为错误或系统故障而引起的风险。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操作风险可能涉及交易执行、资金清算、数据录入等环节，其发生往往与企业的内部控制和风险管理水平有关。企业需要建立健全的内部控制体系，加强员工培训和风险意识教育，以降低操作风险的发生概率。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操作风险的识别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信用风险是指借款方或债务人因违约而引起的风险。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信用风险通常与金融衍生品、债券和其他债务工具相关，当债务人无法履行还款义务时，债权人将面临损失。在评估信用风险时，需要考虑债务人的信用记录、财务状况和市场环境等因素。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信用风险的识别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投资风险是指因投资决策失误、市场波动或其他不确定因素而引起的风险。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投资风险可能涉及股票、基金、房地产等各种投资工具，投资者需要关注市场走势、政策变化、企业经营状况等多方面因素，同时加强自身投资知识和风险意识的培养，以降低投资风险的发生概率。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投资风险的识别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https://d.book118.com/418033054017006024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2024-08-31T00:58:09.000</cp:lastPrinted>
  <dcterms:created xsi:type="dcterms:W3CDTF">2024-08-30T16:58:09Z</dcterms:created>
  <dcterms:modified xsi:type="dcterms:W3CDTF">2024-08-30T16:58:11Z</dcterms:modified>
</cp:coreProperties>
</file>