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B3BF7-E9F2-443B-9813-98177B8BD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CEBAE-0694-45B0-B202-B02C6F5DA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B5EBA-3786-4657-A728-8C3AE8914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DEDCDA-8035-4D33-A4A0-E5239AC4E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9686A7-BBD7-4242-9CE2-85366BFAE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EBEC9C-0E1C-4B1C-9F05-04697A694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DCB733-D457-4BBB-BE1F-81DA3CAAD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340989-C606-4E4F-BF6B-241139726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310AF3-DA81-476A-B026-066335E50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07A36-DB65-43D9-BD8C-7EB7C37AE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8F833-CC95-4DFF-9233-BB56017EB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3311005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大学生手机社交媒介依赖的问卷编制课件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80022" y="1465063"/>
            <a:ext cx="4116705" cy="234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大学生手机社交媒介依赖现象概述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问卷编制的理论基础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问卷的具体编制过程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问卷的测试与修订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当前，手机社交媒介依赖对大学生的生活、学习、心理健康等方面产生负面影响，已成为社会关注的热点问题。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国内外学者对手机社交媒介依赖的研究尚处于起步阶段，缺乏系统的理论体系和实证研究。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6089" r="608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3282" b="328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手机普及率逐年上升，大学生作为手机使用的主要群体，对手机社交媒介依赖现象日益严重。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分析大学生手机社交媒介依赖的影响因素，为制定相应的干预措施提供依据。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编制一份针对大学生手机社交媒介依赖的问卷，为后续实证研究提供工具。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通过问卷调查，了解大学生手机社交媒介依赖的现状及特点。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大学生手机社交媒介依赖现象概述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372" r="263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手机社交媒介依赖是指个体过度依赖手机社交媒介，无法自控地使用和产生依赖的心理状态。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频繁使用手机社交软件、无法控制使用时间、产生焦虑和抑郁情绪等。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手机社交媒介依赖的定义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根据相关调查，大学生手机社交媒介使用率高达90%以上，其中约30%的大学生存在不同程度的依赖现象。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大学生处于心理发展的关键期，社交需求强烈，但自我管理能力较弱，容易产生依赖。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大学生手机社交媒介依赖的现状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现象分析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调查数据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学习影响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过度使用手机社交媒介会导致学习精力分散，影响学习效果。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人际关系影响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过度依赖手机社交媒介可能导致现实生活中的人际关系疏离。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心理健康影响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过度依赖手机社交媒介可能导致焦虑、抑郁等心理问题。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大学生手机社交媒介依赖的影响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问卷编制的理论基础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https://d.book118.com/418033110052006023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2024-08-29T21:59:23.660</cp:lastPrinted>
  <dcterms:created xsi:type="dcterms:W3CDTF">2024-08-29T13:59:23Z</dcterms:created>
  <dcterms:modified xsi:type="dcterms:W3CDTF">2024-08-29T13:59:25Z</dcterms:modified>
</cp:coreProperties>
</file>