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71ADE-5279-4C72-8215-0C9650FA5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F028D-2A47-4E98-AFA4-C3E778E12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0254F-6ADF-4050-A53F-550036A8D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8F4BA-B6C1-4FEA-8086-5B807EFF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063D18-AB2E-477A-91A9-DC6A05977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4FB5F-4282-47CE-B42B-C2AEA2981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A0FBD-CB48-498A-8A46-48C4EAE55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17006-E75F-479C-AB37-6EA02844C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90D44-F063-4ED6-BF16-6FA5E54FD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78779-EAF7-4B74-853C-461A58495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18314-DD1C-490C-A2E4-25AA818F1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3511704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国家物流发展规划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物流发展现状及挑战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国家物流发展规划目标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基础设施建设与布局优化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智能化技术应用与创新驱动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绿色可持续发展战略部署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跨境贸易便利化举措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政策保障与监管机制改革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物流发展现状及挑战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7" r="526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基础设施不断完善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信息化水平不断提升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随着国内经济的稳步增长和电子商务的蓬勃发展，物流行业规模不断扩大，成为支撑国民经济发展的重要产业。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国家加大对物流基础设施建设的投入，包括铁路、公路、航空、水运等交通网络不断完善，为物流行业发展提供了有力保障。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物流行业信息化水平不断提升，智能化、自动化技术在仓储、运输等环节得到广泛应用，提高了物流运作效率。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当前物流行业概况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随着人力、燃油等成本的不断上涨，物流企业的运营成本不断增大，对企业的盈利能力造成了一定影响。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部分物流企业服务质量不高，存在货物破损、延误等问题，影响了客户体验和行业形象。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随着环保意识的提高和环保政策的加强，物流行业面临着越来越严格的环保要求，需要采取更加环保的运输方式和包装材料。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成本压力不断增大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环保要求不断提高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54" r="815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跨境电商物流迎来发展机遇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随着跨境电商的快速发展，跨境电商物流需求不断增长，为物流行业提供了新的发展机遇。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绿色物流成为发展方向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未来物流行业将更加注重环保和可持续发展，推广绿色包装、绿色运输等绿色物流模式，降低对环境的影响。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智能化、自动化技术应用更加广泛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随着人工智能、大数据等技术的不断发展，物流行业将实现更加智能化、自动化的运作，提高运作效率和服务质量。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国家物流发展规划目标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构建高效、智能、绿色的国家物流体系，提升物流行业整体竞争力。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推动物流业与制造业、商贸业等深度融合，促进经济高质量发展。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优化物流网络布局，提高物流运作效率和服务水平。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短期计划（1-2年）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中期计划（3-5年）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长期计划（5年以上）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分阶段实施计划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优化物流网络布局，加强区域物流合作，提高物流国际化水平。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构建智能物流体系，推动物流业创新升级，实现物流业可持续发展。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完善物流基础设施，提升物流信息化水平，推动绿色物流发展。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物流效率指标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物流成本指标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物流服务指标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物流创新指标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关键指标评价体系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包括客户满意度、投诉处理率、服务响应时间等，反映物流服务质量和水平。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包括运输成本、仓储成本、管理成本等，反映物流体系的成本水平。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包括运输效率、仓储效率、配送效率等，反映物流体系的整体运作效率。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包括新技术应用、新模式探索、新业态发展等，反映物流业的创新能力和发展潜力。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基础设施建设与布局优化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加快高速铁路、高速公路和城际铁路等骨干交通网络建设，形成高效便捷的物流通道。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推进农村公路建设，提高农村物流通达度和覆盖范围。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加强沿海、沿江、沿边等港口、航道和码头等水运基础设施建设，提升水运物流能力。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完善航空货运网络，提高航空物流效率和服务水平。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完善交通网络体系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推动传统仓储设施向现代化、智能化转型升级，提高仓储效率和管理水平。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鼓励建设多层立体仓库、智能仓储等新型仓储设施，提高空间利用率和作业效率。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加强冷链物流设施建设，完善食品、药品等易腐物品的冷链物流体系。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提升仓储设施水平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推动多式联运发展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加强不同交通方式间的衔接和协调，推动公铁、铁水、空陆等多式联运发展。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鼓励物流企业开展多式联运业务，提供全程物流服务。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加强多式联运枢纽建设和集疏运体系建设，提高多式联运效率和服务水平。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智能化技术应用与创新驱动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https://d.book118.com/418035117041006032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2024-09-09T15:52:22.629</cp:lastPrinted>
  <dcterms:created xsi:type="dcterms:W3CDTF">2024-09-09T07:52:22Z</dcterms:created>
  <dcterms:modified xsi:type="dcterms:W3CDTF">2024-09-09T07:52:25Z</dcterms:modified>
</cp:coreProperties>
</file>