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FD6F6D-F803-42B0-A717-32F18D92C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D36101-B073-4476-9B44-B05996A1B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4C0F55-7D79-40F6-BA5F-9881A8061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AFF860-6192-4068-840B-8511438F61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055F24-75AE-44B4-9F1A-320981E25B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CB715F-DFED-4BEE-9F44-F5840BCE29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CB0559-81CC-48E5-AE41-EA5EA6AF27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0A448F-167F-4C34-AA23-B9C1B46BD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E6EA88-D9C8-4F69-BC42-324B99213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D231F-ECF4-4FBD-A1D4-31358D4E1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E0720-356D-40A0-B759-70A908329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3606507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安全心理培训</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安全心理培训概述</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安全心理培训的核心内容</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安全心理培训的方法与技巧</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安全心理培训的实践应用</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安全心理培训的效果评估与反馈</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安全心理培训的未来发展与挑战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安全心理培训概述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目的</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帮助员工了解和掌握安全心理知识，增强安全意识，提高应对安全风险的能力，减少事故发生的概率。</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安全心理培训是一种针对员工在工作中可能遇到的各种安全风险，通过心理干预和辅导，提高员工安全意识和自我保护能力的培训。</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387" b="20387"/>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0610" b="20610"/>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提高员工安全意识</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通过培训，使员工充分认识到安全工作的重要性，增强自我保护意识。</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减少事故发生</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通过提高员工的安全意识和应对能力，可以减少工作中因心理因素导致的事故发生。</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保障员工身心健康</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安全心理培训不仅关注员工的安全，还关注员工的身心健康，促进员工全面发展。</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早期阶段</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早期的安全心理培训主要关注于对事故原因的分析和事故预防措施的制定。</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发展阶段</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随着人们对心理因素的重视，安全心理培训逐渐发展成为一种独立的学科领域。</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现代阶段</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现代的安全心理培训更加注重个体差异和心理健康，通过多种手段和方法提高员工的安全意识和应对能力。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安全心理培训的核心内容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通过培训，使员工能够识别工作场所中的潜在危险源，提高安全意识。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识别安全隐患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t="14542" b="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预防事故发生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遵守安全规定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1125" r="11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强调预防为主的思想，使员工了解事故发生的可能性和后果，从而采取措施避免事故发生。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培训员工遵守公司的安全规定和操作规程，确保工作过程中的安全。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安全意识培养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培训员工掌握正确的安全操作技能，如正确使用安全设备、避免高风险作业等。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t="12500" b="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安全操作技能</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提高员工在紧急情况下的应急处理能力，如火灾、中毒等事故的应对措施。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应急处理能力</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培养员工的团队协作精神，在工作中相互配合、互相提醒，共同维护安全。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团队协作能力</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安全技能训练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通过培训使员工认识到安全的重要性，将安全作为工作的首要任务。</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重视安全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鼓励员工主动参与安全工作，提出安全建议和意见，共同维护工作场所的安全。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主动参与</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使员工明确自己在安全工作中的责任，自觉遵守安全规定，为公司的安全生产做出贡献。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承担责任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安全态度转变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安全心理培训的方法与技巧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理论讲解法</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定义：通过讲解、讨论、展示等方式，向员工传授安全心理知识和技能。</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实施步骤</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确定培训目标：明确培训的主题和目标，确定需要讲解的内容。</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开展培训：通过讲解、演示、讨论等方式，向员工传授安全心理知识和技能。</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评估效果：对培训效果进行评估，收集员工的反馈和建议，不断改进和提高。</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制定培训计划：根据培训目标，制定详细的培训计划，包括培训时间、地点、人员等。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950" b="1">
              <a:solidFill>
                <a:schemeClr val="accent1"/>
              </a:solidFill>
              <a:latin typeface="Microsoft Yahei"/>
              <a:ea typeface="Microsoft Yahei"/>
              <a:cs typeface="Microsoft Yahei"/>
            </a:endParaRP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定义：通过分析真实的安全事故案例，总结经验教训，提高员工的安全意识和技能。</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实施步骤</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选择案例：选择与培训主题相关的安全事故案例，确保案例具有代表性和典型性。</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分析案例：对案例进行深入分析，总结经验教训，指出存在的问题和不足。</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讨论和交流：组织员工对案例进行讨论和交流，分享经验和教训，提高员工的安全意识和技能。</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总结和反馈：对案例分析进行总结和反馈，收集员工的意见和建议，不断改进和提高。</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https://d.book118.com/418036065074006034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2024-09-13T00:50:17.659</cp:lastPrinted>
  <dcterms:created xsi:type="dcterms:W3CDTF">2024-09-12T16:50:17Z</dcterms:created>
  <dcterms:modified xsi:type="dcterms:W3CDTF">2024-09-12T16:50:19Z</dcterms:modified>
</cp:coreProperties>
</file>