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05B81-E909-4E47-A03A-DCC80ED0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B741B-3697-4100-A3AC-430B1A41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22741-11D6-4141-B154-7E18EF1C6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217DF-7EE2-4941-BE31-48E2E732D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1D38E-CFC9-407B-9DB9-75E0DCCF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5AB991-8E55-4B03-83B1-4EDEBE1D6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F1D3D0-4E3B-4448-98B1-F30D754D1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6449A-1829-40D7-92A1-F1DF307C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EC06C-03FB-4B1D-993C-A4F8D7020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152B5-5BDF-4B8E-8A25-FA0DEFD1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76BD7-E0B1-4CE3-BF43-2DCCBEE5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100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护理营养读书报告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护理营养学基础知识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护理营养学在临床实践中的应用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护理营养学的研究进展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护理营养学面临的挑战与展望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通过对护理营养相关书籍的阅读，深入了解护理营养的基本概念、原则和实践，提高护理人员的专业知识和技能。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随着人们对健康需求的日益增长，护理营养在医疗保健领域的重要性逐渐凸显。为了更好地满足患者的营养需求，护理人员需要具备相关的营养知识和技能。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本报告分为引言、正文和结论三个部分。正文部分将详细介绍护理营养的基本概念、原则和实践，以及如何将这些知识应用于临床实践。结论部分将对全文进行总结，并提出对未来研究的展望。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本报告将介绍护理营养的基本概念、原则和实践，包括营养评估、饮食计划、营养支持等方面的知识。同时，还将探讨如何将这些知识应用于临床实践，以提高患者的营养状况和生活质量。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报告的结构和内容概述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护理营养学基础知识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研究食物中的营养成分及其对人体健康影响的科学。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人体所需的能量、蛋白质、脂肪、碳水化合物、维生素和矿物质等基本物质。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指通过合理搭配食物，满足人体对各种营养素的需求，并保持适当的能量摄入。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营养学基本概念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合理的营养支持有助于疾病的康复，提高患者的生存率和生活质量。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良好的饮食习惯和营养状态有助于预防慢性疾病的发生。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根据患者的年龄、性别、疾病类型和身体状况，制定个性化的营养护理方案。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护理营养学的重要性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通过观察、测量和实验室检查，评估患者的营养状况，包括体重、身高等指标。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评估营养状况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根据患者的营养需求和饮食习惯，制定科学合理的饮食计划，包括食材选择、烹饪方法和食谱等。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制定饮食计划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向患者及其家属传授正确的饮食知识和技巧，培养良好的饮食习惯和生活方式。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指导饮食行为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定期监测患者的营养状况，及时调整饮食计划，以满足患者的营养需求。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营养需求与护理措施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护理营养学在临床实践中的应用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对患者进行全面的营养状况评估，包括身体组成、生化指标、膳食调查和疾病状况等。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根据评估结果，确定患者的营养需求和制定相应的营养支持方案。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定期对患者进行营养状况的复查和调整，确保营养支持的有效性和安全性。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营养评估与诊断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根据患者的具体情况，制定个体化的营养护理方案，包括膳食搭配、口服营养补充、管饲等。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确保方案得到有效执行，包括饮食指导、饮食调整、监测和记录等。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加强医护人员之间的协作，确保营养护理方案的顺利实施。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营养护理方案的设计与实施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https://d.book118.com/418041004127006031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2024-09-08T22:00:13.754</cp:lastPrinted>
  <dcterms:created xsi:type="dcterms:W3CDTF">2024-09-08T14:00:13Z</dcterms:created>
  <dcterms:modified xsi:type="dcterms:W3CDTF">2024-09-08T14:00:15Z</dcterms:modified>
</cp:coreProperties>
</file>