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14057C-6B23-4AC6-9EC9-1737689EB5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F75C69-BD7C-4C53-A6DA-9462C5E9E6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EEA66B-8504-4DCF-ACB3-3042916978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33FBCB-9A3C-4CC2-80C6-5F733C28D6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312759-8ECA-4972-947F-DF3EA6CC00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DF81A9-FE70-4BC6-AAB7-674E53569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223D73-7A13-4066-BE0E-F07B1CB93F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46D588-4CB3-443E-A2AC-7C8308F51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F8535D-4632-46D5-9FA0-48F3AAC1D5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52D028-F17D-4AC2-9954-095894465C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8B95E7-F376-4468-86D9-AAA9413035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041062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施工质量管理的监督与审计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施工质量管理体系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施工质量监督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施工过程质量审计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施工质量问题处理与预防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监督与审计在施工质量管理中的作用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402" r="19402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29" r="282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95" r="359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637" r="1663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确保施工质量符合合同和规范要求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提高施工效率，减少浪费和返工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保障工程安全，防范潜在风险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维护企业声誉和客户信任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本次审计的施工项目、地点和时间范围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施工质量管理的关键指标和评估标准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审计团队组成和审计方法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审计结果、发现的问题和改进建议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施工质量管理体系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质量方针和目标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组织结构和职责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资源管理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过程管理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施工质量管理体系的构成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06" r="1650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4065" r="2406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9304" r="19304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715" r="16715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明确质量管理的指导思想和具体目标，为质量管理体系的建立和运行提供方向。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建立质量管理组织，明确各级人员的职责和权限，确保质量管理体系的有效运行。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包括人力资源、设备资源、材料资源等的管理，确保施工过程中的资源保障。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对施工过程中的各个环节进行有效控制和管理，确保施工质量的稳定性和可靠性。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751" r="257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在施工前进行质量策划，明确质量目标、质量控制点、检验批次等，为施工过程中的质量管理提供依据。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质量策划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在施工过程中进行质量控制，包括对施工材料、设备、工艺等进行检查和监督，确保施工符合质量要求。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质量控制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对施工完成的部分进行质量保证，包括对已完成的工程进行检查、测试、评估等，确保工程符合设计要求和质量标准。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质量保证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对施工过程中出现的质量问题进行改进，包括分析问题原因、制定改进措施、实施改进方案等，提高施工质量的水平。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质量改进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施工质量管理体系的运行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042" r="1704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工程合格率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工程优良率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顾客满意度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质量事故率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施工质量管理体系的评价指标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反映施工过程中质量控制的水平，是评价施工质量管理体系有效性的重要指标。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反映顾客对施工质量的满意程度，是评价施工企业质量管理效果的重要指标。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反映施工过程中质量管理的水平，体现施工企业质量管理能力和技术水平的高低。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反映施工过程中质量管理的稳定性和可靠性，是评价施工企业质量管理风险的重要指标。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施工质量监督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848" r="3184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481" r="3248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通常由建设行政主管部门或其委托的工程质量监督机构负责。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监督机构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包括制定监督计划、实施监督检查、记录监督情况、评估施工质量等。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职责范围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施工质量监督的机构与职责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涵盖施工前准备、施工过程、施工后验收等各个阶段的质量管理。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采用定期巡查、专项检查、季节性检查、节假日检查等多种方式进行。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施工质量监督的内容与方法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32" b="83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以书面形式记录，包括检查记录、整改通知、停工通知等。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根据检查结果，对施工单位的质量管理水平、施工质量控制能力等进行综合评价。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施工质量监督的结果与评价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评价方式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监督结果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https://d.book118.com/418041062015006032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2024-09-09T08:56:46.116</cp:lastPrinted>
  <dcterms:created xsi:type="dcterms:W3CDTF">2024-09-09T00:56:46Z</dcterms:created>
  <dcterms:modified xsi:type="dcterms:W3CDTF">2024-09-09T00:56:48Z</dcterms:modified>
</cp:coreProperties>
</file>