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1DED4-905F-45C7-9802-68D3174F7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5C09B-3211-4233-9289-D8E7B2304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3FBE5-1AB6-4F7A-AB9B-586140B08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F39DF-5233-4EBE-A04F-B0674B52D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FECAF-2302-4EFD-B99D-32240639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F254F-243E-4BE8-A7FF-8FA1946CA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995DF-01EC-4065-BE3B-BD3C606F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C96F6-7713-4A8C-B872-76D4AF72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BFFBA-F93C-4C6A-B014-33216DE8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487E4-DB41-4E4A-9F6C-4C1EB9E42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FA67B-F1CE-4B8A-9026-5E3EC84B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207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安全生产培训的多元化形式与方法探索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安全生产培训的传统形式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新型安全生产培训形式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多元化培训方法的优势与挑战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63" r="33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安全生产培训的多元化形式与方法探索对于提高员工安全意识、减少事故发生具有重要意义。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随着企业生产规模的扩大和生产技术的更新，传统的安全生产培训形式已无法满足现代企业的需求。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探讨多元化的安全生产培训形式，提高培训效果和员工安全素质。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如何结合企业实际情况，创新安全生产培训方法，满足员工个性化需求？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安全生产培训的传统形式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传统的课堂式培训通常以讲座形式进行，通过讲解安全生产知识、法规和操作规程，帮助员工建立安全意识。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这种培训形式适用于大规模的普及教育，可以在短时间内向大量员工传授基础的安全知识。然而，单纯的课堂式培训往往缺乏实践性和互动性，员工难以完全理解和吸收。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课堂式培训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现场操作培训是一种实践性强的培训方式，通过实地操作和演练，使员工掌握安全操作技能和应对突发状况的能力。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这种培训形式能够让员工在实际操作中发现问题并及时纠正，有助于提高员工的安全操作技能和应对能力。然而，现场操作培训需要专业的指导和充足的资源支持。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现场操作培训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模拟演练培训通过模拟实际生产中的突发状况，让员工在模拟环境中进行应对演练，提高员工的应急处理能力。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培训能够提供逼真的模拟环境，使员工在实际操作中提高应对突发状况的能力。同时，通过模拟演练的评估和反馈，员工可以了解自己的不足之处并加以改进。然而，模拟演练培训需要投入较高的成本和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模拟演练培训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新型安全生产培训形式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https://d.book118.com/418042075126006037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2024-09-17T20:54:56.049</cp:lastPrinted>
  <dcterms:created xsi:type="dcterms:W3CDTF">2024-09-17T12:54:56Z</dcterms:created>
  <dcterms:modified xsi:type="dcterms:W3CDTF">2024-09-17T12:54:58Z</dcterms:modified>
</cp:coreProperties>
</file>