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4F59B-471D-4922-AB41-6813D2FB9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106B0-C1FC-4E96-B584-496477525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688C8-6315-4D8C-B2BF-6F8907F84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11830A-8B6C-49C4-9A63-94ED9076F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44B76D-964A-4C96-B2A2-CFCB49165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A53BCF-AD3B-4B0D-AB56-1CE1F1878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B46911-7A42-4C00-ABA1-3A4F9C5A9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6F2A8E-66AF-4EA9-84A2-C0262892A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9E8CBC-79D1-4DAC-AE96-8B5605A5C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6D3DA-8062-41B6-89EB-7ABBCC384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3F0A3-34A8-481A-9E6E-387F5A5B0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4211605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机械自动化行业2024年人才结构优化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人才需求分析与预测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人才供给现状及挑战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人才结构优化策略与建议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政策环境与社会支持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机械自动化行业是指通过自动化技术、机器人技术和智能制造技术等手段，实现机械制造过程的自动化、智能化和高效化的产业领域。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技术密集型、资本密集型、高附加值、高竞争力。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机械自动化行业概述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近年来，我国机械自动化行业快速发展，已经成为全球最大的机械制造和消费国之一。但是，与发达国家相比，我国在高端装备、核心技术等方面仍存在较大差距。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发达国家在机械自动化领域具有较高的技术水平和产业竞争力，特别是在高端装备、智能制造等方面处于领先地位。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79" r="224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045" b="604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40" b="53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随着人工智能、大数据等技术的不断发展，机械自动化行业将实现更高程度的智能化，提高生产效率和产品质量。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绿色化发展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环保意识的提高将推动机械自动化行业向绿色化方向发展，减少能源消耗和环境污染。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服务化发展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机械自动化企业将更加注重服务环节，提供个性化、定制化的解决方案，满足客户多样化需求。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人才需求分析与预测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568" b="1156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负责机械产品的设计、开发和优化，需要具备扎实的机械设计基础和创新能力。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机械设计工程师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负责自动化控制系统的设计、开发和调试，需要具备自动化控制原理和编程技能。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自动化控制工程师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负责机器人的研发、设计和应用，需要具备机器人技术、人工智能和计算机视觉等相关知识。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机器人研发工程师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负责机械产品的生产制造和工艺流程优化，需要具备生产制造和工艺管理等方面的经验。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生产制造工程师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各类岗位人才需求现状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高技能人才需求持续增长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高技能人才如高级机械设计工程师、自动化控制专家等将持续受到行业追捧，其薪资和职业发展前景将更加广阔。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智能制造领域人才需求凸显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智能制造是未来机械自动化行业的重要发展方向，相关人才如智能制造工程师、工业互联网专家等将成为行业紧缺人才。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复合型人才需求增加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随着机械自动化行业与人工智能、大数据等技术的融合，具备跨学科背景和复合技能的复合型人才将更加受欢迎。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未来人才需求变化趋势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具备创新意识和创新能力，能够不断推动机械自动化行业的创新和发展。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生产制造能力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熟悉生产制造流程和工艺管理，能够优化生产流程和提高生产效率。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机器人技术能力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了解机器人技术发展趋势和应用前景，具备机器人研发和设计能力。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机械设计能力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熟练掌握机械设计软件，具备独立进行机械产品设计和开发的能力。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自动化控制能力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熟悉自动化控制原理和编程技术，能够独立完成自动化控制系统的设计和开发。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关键技能和能力要求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人才供给现状及挑战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917" r="21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学科设置与市场需求脱节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部分高校和职业院校的专业设置与机械自动化行业发展趋势不符，难以满足企业用人需求。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教育资源分布不均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优质教育资源集中在一线城市和名校，导致人才地域性和校际间的不平衡。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教育模式僵化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传统教育模式注重理论知识的传授，缺乏实践能力和创新思维的培养。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高等教育和职业教育体系现状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培训投入不足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部分企业缺乏对员工培训的重视，培训预算有限，难以提供系统化、专业化的培训课程。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培训内容与业务需求脱节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企业内部培训内容往往与实际业务需求不符，导致培训效果不佳。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人才选拔机制不完善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部分企业缺乏科学、公正的人才选拔机制，导致优秀人才难以脱颖而出。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企业内部培训和选拔机制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人才流失严重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机械自动化行业人才竞争激烈，部分企业难以留住优秀人才，人才流失现象严重。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人才短缺现象普遍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随着机械自动化行业的快速发展，企业对高素质、专业化人才的需求不断增加，人才短缺现象日益严重。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人才结构不合理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部分企业人才结构老化，缺乏年轻、有活力的人才队伍，难以满足企业创新发展的需求。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人才流失和短缺问题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https://d.book118.com/418042116056006035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2024-09-14T04:59:51.208</cp:lastPrinted>
  <dcterms:created xsi:type="dcterms:W3CDTF">2024-09-13T20:59:51Z</dcterms:created>
  <dcterms:modified xsi:type="dcterms:W3CDTF">2024-09-13T20:59:53Z</dcterms:modified>
</cp:coreProperties>
</file>