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69BF79-C9D0-49D7-8AC8-9DBE93F28FD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1EE56-A809-49E0-96B7-6FC7EA85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42161-8F79-43E7-9899-512C7E9CF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810FF-B918-4B5F-B793-EBAE6643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827B8-239F-49BF-9EA1-5F7BF97D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D002C-EA7B-419E-B81E-BE840395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5ED60-AE3F-4E59-8CB4-9BB4F3A0D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8F704-D0B6-401B-B97F-AA7E153A3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76948-5FD8-4675-B36A-D154952D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04D76-9E5A-494F-91D1-B68B7DED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CE47-F6C2-4723-9256-34C3189B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B674-A1F9-4A92-8CF5-0CB43EA0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E50588-7D61-43EB-BA59-AA8C0CFC44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96663C0-E195-4368-AD39-BEDAAA1C89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2116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打印技术对传统工业模式的冲击与变革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打印技术对传统工业模式的冲击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打印技术在汽车工业中的应用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打印技术对教育行业的影响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打印技术是一种将数字模型转化为实体物体的制造技术，通过逐层堆叠材料来制造物体。这种革命性的技术正在改变着传统的工业生产模式，为创新带来无限可能。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打印技术最早发展起步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世纪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80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广泛应用于工业生产、医疗、航空航天等领域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近几十年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个性化定制生产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材料利用率高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节约原材料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个性化医疗器械制造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实现复杂结构建造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快速制造飞机零部件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无模具限制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改变传统生产模式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多材料协同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打印技术与传统工业模式的对比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传统工业模式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批量生产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固定模具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生产周期长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打印技术将在未来发展中扮演越来越重要的角色。从个性化定制到高效生产，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打印技术将继续推动着工业模式的变革，为社会带来更多的便利与创新。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打印技术对传统工业模式的冲击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革命性生产方式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个性化生产需求实现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按需生产减少库存压力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减少库存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供应链的重构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减少中间环节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简化流程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减少库存风险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减少库存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加速产品交付速度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快速交付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劳动力需求变化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需要熟练掌握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打印技术的人才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技术岗位需求增加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自动化生产减少人工操作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减少传统工人需求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需要具备创新能力的人才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创新型人才需求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传统工业模式批量生产标准化产品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打印技术可实现个性化定制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传统工业模式成本较高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打印技术节约成本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传统工业模式资源浪费较多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打印技术资源利用高效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技术发展对比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传统工业模式生产速度相对较慢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打印技术生产速度快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定制医疗器械和假体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为学生提供创新学习体验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制造复杂零部件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打印技术的不断进步和应用领域的拓展，传统工业模式将进一步受到冲击，需要持续关注技术发展趋势和应用创新，以应对未来挑战。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打印技术在汽车工业中的应用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汽车零部件生产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汽车制造商利用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打印技术生产汽车零部件，大大缩短了生产周期，提高了生产效率。传统工业模式下，制造零部件需要经过多道工序和采购流程，而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打印技术能够直接制造出成品零部件，简化了生产流程，降低了成本。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定制汽车零件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根据用户需求定制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提供定制化服务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满足消费者需求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提升市场竞争力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增加产品附加值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汽车设计创新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更快速实现创新设计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灵活设计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创造更具竞争力的汽车外观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提升设计水平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减少设计试错成本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降低设计成本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打印技术在汽车工业中的优势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缩短生产周期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创新设计更灵活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设计自由度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打印模式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直接制造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成本比较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传统模式成本高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打印模式成本低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打印技术改变汽车工业模式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多道工序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生产周期长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打印技术不断进步，汽车工业将迎来更多的创新。未来，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打印技术有望在汽车领域实现更广泛的应用，带来更多的产品定制化选择，加速汽车设计与制造的创新发展。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https://d.book118.com/418042116077006047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3D打印技术对传统工业模式的冲击与变革</vt:lpstr>
      <vt:lpstr>目录</vt:lpstr>
      <vt:lpstr>第1章 3D打印技术概述</vt:lpstr>
      <vt:lpstr> </vt:lpstr>
      <vt:lpstr>3D打印技术的发展历程</vt:lpstr>
      <vt:lpstr>3D打印技术的优势</vt:lpstr>
      <vt:lpstr>3D打印技术的应用领域</vt:lpstr>
      <vt:lpstr>3D打印技术与传统工业模式的对比</vt:lpstr>
      <vt:lpstr>3D打印技术的未来展望</vt:lpstr>
      <vt:lpstr>第2章 3D打印技术对传统工业模式的冲击</vt:lpstr>
      <vt:lpstr>革命性生产方式</vt:lpstr>
      <vt:lpstr>供应链的重构</vt:lpstr>
      <vt:lpstr>劳动力需求变化</vt:lpstr>
      <vt:lpstr>技术发展对比</vt:lpstr>
      <vt:lpstr>创新应用领域</vt:lpstr>
      <vt:lpstr>未来展望</vt:lpstr>
      <vt:lpstr>第3章 3D打印技术在汽车工业中的应用</vt:lpstr>
      <vt:lpstr> </vt:lpstr>
      <vt:lpstr>定制汽车零件</vt:lpstr>
      <vt:lpstr>汽车设计创新</vt:lpstr>
      <vt:lpstr>3D打印技术在汽车工业中的优势</vt:lpstr>
      <vt:lpstr>3D打印技术改变汽车工业模式</vt:lpstr>
      <vt:lpstr>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2024-09-28T23:22:22.659</cp:lastPrinted>
  <dcterms:created xsi:type="dcterms:W3CDTF">2024-09-28T15:22:22Z</dcterms:created>
  <dcterms:modified xsi:type="dcterms:W3CDTF">2024-09-28T15:22:24Z</dcterms:modified>
</cp:coreProperties>
</file>