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18A6E-2964-4F58-821F-88E17AB4C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7BFC34-1861-401E-B878-79402F3F1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D1643-044E-4ACE-A432-894CF1B4B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D0D02C-4222-434A-9B33-6D6526A0D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A95D62-CBA4-4539-80D9-5E40916F8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2C0A04-658E-43B8-B9F2-14A6F5ADD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00F889-C753-4BED-9B32-A185C4BC2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1D32EB-F01E-4E91-AE3D-28E86D2D6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BA26F-4204-4221-B1D9-70DE57636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E1044D-2B15-467D-9BDF-CBAAEEF9E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1021E-EA8F-4D8E-BE40-25582ED6B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4212513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流程画法专题培训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流程画法基础知识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流程图的绘制方法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流程图的应用场景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流程图的优化与改进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流程画法案例分享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流程画法基础知识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流程图是一种用图形表示工作流程或系统流程的图形表示方法，用于描述事物的发展过程和顺序。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流程图通过图形符号和箭头等元素，将一个过程或系统的各个步骤和逻辑关系可视化地呈现出来，帮助人们理解和优化流程，提高工作效率。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流程图的定义与作用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根据不同的分类标准，流程图可以分为多种类型，如按照用途可分为业务流程图、数据流程图、系统流程图等；按照表现形式可分为表格型、框图型、泳道型等。不同类型的流程图具有不同的特点和适用场景。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图主要用来描述业务流程的各个环节及其逻辑关系，适用于企业流程优化和管理；数据流程图则侧重于数据的流动和处理过程，常用于信息系统设计；系统流程图则用于描述系统的整体运行流程，帮助人们了解系统的结构和功能。不同类型的流程图在具体使用时需根据需求选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流程图的分类与特点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绘制流程图的工具和软件有很多种，如Visio、Lucidchart、Draw.io等，这些工具和软件提供了丰富的图形元素和符号，支持用户快速绘制各种类型的流程图。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isio是微软公司推出的一款流程图绘制工具，功能强大，支持多种类型的流程图绘制，如组织结构图、网络图、工作流图等；Lucidchart和Draw.io则提供了在线绘制流程图的功能，用户无需安装软件即可使用，同时支持团队协作和版本控制。在选择绘制工具和软件时，需根据实际需求和使用习惯进行选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流程图的绘制工具与软件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流程图的绘制方法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明确起始和终止状态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在流程图的开始处绘制一个椭圆，表示流程的开始，在结束处绘制一个双圆圈，表示流程的终止。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开始与结束的绘制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表示流程中的具体步骤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使用矩形框表示流程中的具体步骤，步骤名称应简洁明了地描述该步骤的内容。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流程步骤的绘制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表示流程中的判断和决策环节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使用菱形框表示判断或决策环节，根据实际情况在菱形框中注明判断条件或决策选项。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判断与决策的绘制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表示需要完成的具体活动或任务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使用不规则多边形表示活动或任务，每个多边形的顶点代表一个任务或活动的输出。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活动与任务的绘制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表示数据流和文档传递的过程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使用虚线箭头表示数据流和文档传递的过程，箭头上注明数据或文档的名称。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数据与文档的绘制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流程图的应用场景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https://d.book118.com/418042125137006031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2024-09-09T01:34:50.325</cp:lastPrinted>
  <dcterms:created xsi:type="dcterms:W3CDTF">2024-09-08T17:34:50Z</dcterms:created>
  <dcterms:modified xsi:type="dcterms:W3CDTF">2024-09-08T17:34:52Z</dcterms:modified>
</cp:coreProperties>
</file>