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A7E5E-A270-47B8-A6B8-385DDF109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9EEAD-8A08-4D2B-897B-791C2347F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65724-98DD-42C3-B841-A7846DE3B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ECFA29-12D0-4A8C-9969-DE0FF9EDC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A9631D-5C0A-4F7D-A037-B203DCF47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FE4B57-7AEB-4238-A576-9D1B74794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3C4C04-D0C6-43C9-9C8C-564159076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2367A1-F68C-42E1-830A-5EA63B216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2F90E6-B2E8-48AC-BA25-D03CFCAC0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E7CCC-583B-44D6-ADBE-3FBEDB7BB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808F83-CA4B-42E7-9874-58C4F1FE1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4212713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某高层住宅小区前期物业管理投标文件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管理团队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风险控制与应对措施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投标报价及说明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公司自成立以来，一直致力于为业主提供高品质的物业管理服务，积累了丰富的行业经验。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公司秉承“以人为本、服务至上”的经营理念，赢得了良好的口碑和信誉。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5836" r="583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公司成立于XXXX年，注册资金XXXX万元，是一家专业从事物业管理的企业。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公司现有员工XXX余人，其中管理人员XXX人，专业技术人员XXX人。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公司下设多个部门，包括物业管理部、安保部、工程部、财务部等，各部门分工明确，协同工作。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公司总部位于XXX，并在全国各地设有分支机构，服务范围覆盖全国。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公司规模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公司所管理的物业项目多次获得“优秀物业管理小区”称号，得到了业主和行业协会的高度认可。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公司拥有一支专业的服务团队，能够为业主提供全方位的物业管理服务，包括但不限于安保、清洁、绿化、维修等。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927890" y="1290438"/>
            <a:ext cx="4828525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公司自成立以来，已成功管理了多个住宅小区、商业大厦和工业园区等物业项目，总面积超过XXX万平方米。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公司业绩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管理团队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客户服务人员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具备良好的沟通能力和服务意识，能够为业主提供及时、周到的物业服务，积极解决业主提出的问题和需求。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团队负责人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具有10年以上物业管理经验，曾担任多个大型住宅小区的物业经理，熟悉物业管理全流程，具备较强的组织协调能力和应对突发事件的能力。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具备消防安全员证书和保安员证书，有3年以上住宅小区安全管理工作经历，能够熟练操作安防设备，确保小区安全无虞。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维修人员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持有相关技术证书，具备丰富的水电、空调、电梯等设备维修经验，能够及时处理各类设备故障，保障业主生活品质。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成功管理过多个高层住宅小区，具备丰富的物业管理实践经验。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具备高效的项目管理和团队协作能力，能够确保物业服务质量和效率。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熟练掌握物业管理相关法律法规和行业标准，能够规范开展各项物业管理工作。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定期组织员工培训和团队建设活动，提升团队凝聚力和执行力。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62" b="206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7388" b="7388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7388" b="7388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团队管理经验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团队成员具备多年的物业管理经验，能够应对各种复杂情况和挑战。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经验丰富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团队成员具备丰富的专业技能和知识，能够提供专业、高效的物业服务。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始终坚持客户至上，用心服务业主，积极解决业主提出的问题和需求。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服务意识高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团队成员之间协作默契，能够高效完成各项物业管理工作。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团队协作好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处理业主报修、咨询、投诉等事务，提供个性化服务。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停车管理服务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提供车位租赁、车辆进出管理、停车位规划等服务。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绿化及设施维护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负责小区绿化养护，定期检查和维护公共设施，确保正常运行。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物业安保服务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提供24小时安保服务，包括门禁管理、巡逻、监控等措施，确保小区安全。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清洁卫生服务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定期清扫公共区域，保持环境整洁，提供垃圾分类指导。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物业服务内容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所有服务人员均经过专业培训，具备良好的职业素养和服务意识。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服务人员专业培训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对于业主的报修、咨询、投诉等事务，承诺在规定时间内响应并处理。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服务响应时间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定期对物业服务质量进行评估，确保各项服务达到预期标准。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服务质量保证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建立定期沟通机制，向业主反馈服务情况，收集业主意见和建议。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定期沟通与反馈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服务标准与承诺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https://d.book118.com/418042127137006031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2024-09-09T01:34:50.494</cp:lastPrinted>
  <dcterms:created xsi:type="dcterms:W3CDTF">2024-09-08T17:34:50Z</dcterms:created>
  <dcterms:modified xsi:type="dcterms:W3CDTF">2024-09-08T17:34:52Z</dcterms:modified>
</cp:coreProperties>
</file>