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775CC-F08C-449C-B359-71174AF82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08D40-7B1A-4571-A1A9-1BF4BCBF5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BDE66-C700-4C4D-BEF9-1DDED9236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8A2626-C1D2-49C9-9D4A-4BA28557A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BE3736-7BF1-4F95-871C-838269F77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80D58A-356B-4DA0-8460-4165CA786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CCAD79-63EA-4F5E-9FA6-020CA519B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B700A3-6012-44F4-BB6F-28E0DD07A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A8E4CF-2C89-44A5-B707-62A2ED1EA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87F54-00EC-4268-BCD9-0F3A626E6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0B943-12FA-4584-A17F-E0673D14F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4412703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肺结核患者的临床护理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肺结核患者的特殊护理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肺结核患者的康复与预防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肺结核患者的健康教育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肺结核是一种由结核分枝杆菌引起的慢性传染病，主要影响肺部。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具有病程长、易传染、耐药性等特点，严重时可危及生命。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700" r="470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肺结核患者咳嗽、打喷嚏时，结核分枝杆菌随飞沫排出，健康人吸入后可感染。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少数情况下，结核分枝杆菌随痰液排出，通过消化道进入健康人体内。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肺结核的传播方式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消化道传播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原发性肺结核、血行传播型肺结核、继发型肺结核、结核性胸膜炎等。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咳嗽、咳痰、低热、盗汗、乏力、消瘦等，严重时可出现呼吸困难、胸痛等。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肺结核的分类与症状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肺结核患者的日常护理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根据医生的建议，按时按量服用抗结核药物，不得自行停药或更改剂量。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注意观察药物不良反应，如出现严重不适，应及时就医。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969" r="15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肺结核患者需要充足的营养支持，应保证摄入足够的蛋白质、维生素和矿物质。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提供高热量、高蛋白、富含维生素的饮食，如鱼、肉、蛋、豆类、新鲜蔬菜和水果等。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关注患者的心理状态，提供必要的心理支持和疏导，帮助患者树立战胜疾病的信心。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向患者及家属宣传结核病防治知识，提高患者的认知水平和自我管理能力。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对活动性肺结核患者进行隔离，减少外出，避免到公共场所。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隔离措施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患者及家属应佩戴口罩，注意室内通风，避免与他人共用餐具、洗漱用品等。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预防感染与传播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肺结核患者的特殊护理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https://d.book118.com/418044127032006033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2024-09-11T02:40:59.773</cp:lastPrinted>
  <dcterms:created xsi:type="dcterms:W3CDTF">2024-09-10T18:40:59Z</dcterms:created>
  <dcterms:modified xsi:type="dcterms:W3CDTF">2024-09-10T18:41:01Z</dcterms:modified>
</cp:coreProperties>
</file>