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AD6EF1-E3ED-4ED2-9E38-3B76C64D0E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12C52C-295F-449B-BBDC-BC70E56C22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A08512-12FB-410E-84B8-CEC96EF507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3000EE-DFA2-4856-8E04-0B0AAAE82B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CAB870-C439-4DAD-8DF6-19404A64BB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02438C-9687-461D-A46F-D1035586DD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E22885-589E-4C31-AE3E-3AD542BBFD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6288BF-64DE-4680-A142-04D02CB673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E6BA7C-F773-4AD0-8A0D-CA8ECB063C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1E349C-A81F-488D-ABCE-8DA63697E9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6B1B14-AE13-4EC6-AEBE-BF4E284C8C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4511004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alpha val="100000"/>
                  </a:schemeClr>
                </a:solidFill>
                <a:latin typeface="Microsoft Yahei"/>
                <a:ea typeface="Microsoft Yahei"/>
                <a:cs typeface="Microsoft Yahei"/>
              </a:rPr>
              <a:t>汇报人：PPT可修改</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alpha val="100000"/>
                  </a:schemeClr>
                </a:solidFill>
                <a:latin typeface="Microsoft Yahei"/>
                <a:ea typeface="Microsoft Yahei"/>
                <a:cs typeface="Microsoft Yahei"/>
              </a:rPr>
              <a:t>2024-01-19</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创新战略执行模式在管理咨询中的应用与实践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创新战略执行模式概述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管理咨询中的创新战略执行模式应用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创新战略执行模式在管理咨询中的实践案例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管理咨询中创新战略执行模式的挑战与对策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有效的创新战略执行模式能够确保企业战略落地实施，提高创新效率和成功率，进而提升企业整体绩效。</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创新战略执行模式的价值</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随着市场竞争的加剧和全球化的推进，创新战略已成为企业获取竞争优势和实现可持续发展的关键。</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创新战略的重要性</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管理咨询公司作为专业的服务机构，致力于为企业提供创新战略制定和执行的支持，帮助企业应对市场挑战和实现战略目标。</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管理咨询的角色</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本文旨在探讨创新战略执行模式在管理咨询中的应用与实践，分析不同执行模式的优缺点及适用条件，为企业和管理咨询公司提供有价值的参考。</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研究问题</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如何选择和运用适当的创新战略执行模式以确保企业战略的有效实施？如何评估不同执行模式的效果并进行持续改进？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创新战略执行模式概述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创新战略是企业为实现长期竞争优势和可持续发展，通过整合内外部资源，采用新的思维、技术和方法，不断创造和更新产品或服务、组织结构、管理模式和市场营销等方面的战略。</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前瞻性</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创新战略着眼于未来市场和技术趋势，提前布局和规划。</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风险性</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创新过程中存在技术、市场、管理等多方面的风险。</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整合性</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创新战略需要整合企业内外部的各种资源，形成合力。</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持续性</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创新是一个持续不断的过程，需要企业持续投入和推动。</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创新战略的定义与特点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创新战略执行模式是指企业在实施创新战略过程中所采用的一系列组织、流程、机制和方法，以确保创新战略的有效实施和落地。</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建立适应创新战略的组织架构，包括跨部门的创新团队、项目管理组织等。</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优化和创新企业的业务流程，提高创新效率和成功率。</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合理配置人力、财力、物力等资源，支持创新项目的开展。</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建立激发员工创新积极性和创造力的激励机制，如股权激励、创新奖励等。</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组织架构</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资源配置</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激励机制</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流程管理</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创新战略执行模式的内涵与构成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创新战略执行模式对于企业管理咨询具有重要意义，它可以帮助企业更好地实施创新战略，提高创新效率和成功率，增强企业竞争力和可持续发展能力。</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提高创新效率</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通过优化流程、合理配置资源和建立激励机制等措施，提高创新项目的执行效率。</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降低创新风险</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通过科学的项目管理和风险评估机制，降低创新过程中的技术、市场和管理风险。</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增强企业竞争力</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通过持续的创新和改进，使企业能够不断适应市场变化和技术发展趋势，保持竞争优势。</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促进可持续发展</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通过创新战略执行模式的应用和实践，推动企业实现长期竞争优势和可持续发展。</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创新战略执行模式的重要性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管理咨询中的创新战略执行模式应用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766" b="67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管理咨询是一种专业服务，旨在通过提供独立、客观的建议和解决方案，帮助企业解决管理问题、优化运营、提升绩效。</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管理咨询具有专业性、独立性、针对性和实效性等特点，强调对企业现状的深入分析和未来发展方向的准确把握。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管理咨询的定义与特点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创新战略执行模式是一种系统性的方法，旨在通过有效的战略制定、资源分配、组织协同和风险控制等手段，推动企业实现创新目标。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创新战略执行模式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当前，越来越多的管理咨询公司开始将创新战略执行模式应用于实践中，帮助企业制定创新战略、优化资源配置、提升创新能力，取得了显著的效果。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应用现状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创新战略执行模式在管理咨询中的应用现状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https://d.book118.com/418045110045006036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2024-09-15T13:59:38.642</cp:lastPrinted>
  <dcterms:created xsi:type="dcterms:W3CDTF">2024-09-15T05:59:38Z</dcterms:created>
  <dcterms:modified xsi:type="dcterms:W3CDTF">2024-09-15T05:59:40Z</dcterms:modified>
</cp:coreProperties>
</file>