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  <p:sldMasterId id="2147483696" r:id="rId3"/>
    <p:sldMasterId id="2147483722" r:id="rId4"/>
    <p:sldMasterId id="2147483740" r:id="rId5"/>
    <p:sldMasterId id="2147483746" r:id="rId6"/>
  </p:sldMasterIdLst>
  <p:sldIdLst>
    <p:sldId id="259" r:id="rId7"/>
    <p:sldId id="262" r:id="rId8"/>
    <p:sldId id="265" r:id="rId9"/>
    <p:sldId id="268" r:id="rId10"/>
    <p:sldId id="271" r:id="rId11"/>
    <p:sldId id="274" r:id="rId12"/>
    <p:sldId id="277" r:id="rId13"/>
    <p:sldId id="280" r:id="rId14"/>
    <p:sldId id="283" r:id="rId15"/>
    <p:sldId id="286" r:id="rId16"/>
    <p:sldId id="289" r:id="rId17"/>
    <p:sldId id="292" r:id="rId18"/>
    <p:sldId id="295" r:id="rId19"/>
    <p:sldId id="297" r:id="rId20"/>
  </p:sldIdLst>
  <p:sldSz cx="12196445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4.xml" /><Relationship Id="rId11" Type="http://schemas.openxmlformats.org/officeDocument/2006/relationships/slide" Target="slides/slide5.xml" /><Relationship Id="rId12" Type="http://schemas.openxmlformats.org/officeDocument/2006/relationships/slide" Target="slides/slide6.xml" /><Relationship Id="rId13" Type="http://schemas.openxmlformats.org/officeDocument/2006/relationships/slide" Target="slides/slide7.xml" /><Relationship Id="rId14" Type="http://schemas.openxmlformats.org/officeDocument/2006/relationships/slide" Target="slides/slide8.xml" /><Relationship Id="rId15" Type="http://schemas.openxmlformats.org/officeDocument/2006/relationships/slide" Target="slides/slide9.xml" /><Relationship Id="rId16" Type="http://schemas.openxmlformats.org/officeDocument/2006/relationships/slide" Target="slides/slide10.xml" /><Relationship Id="rId17" Type="http://schemas.openxmlformats.org/officeDocument/2006/relationships/slide" Target="slides/slide11.xml" /><Relationship Id="rId18" Type="http://schemas.openxmlformats.org/officeDocument/2006/relationships/slide" Target="slides/slide12.xml" /><Relationship Id="rId19" Type="http://schemas.openxmlformats.org/officeDocument/2006/relationships/slide" Target="slides/slide13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4.xml" /><Relationship Id="rId21" Type="http://schemas.openxmlformats.org/officeDocument/2006/relationships/tags" Target="tags/tag72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" Target="slides/slide1.xml" /><Relationship Id="rId8" Type="http://schemas.openxmlformats.org/officeDocument/2006/relationships/slide" Target="slides/slide2.xml" /><Relationship Id="rId9" Type="http://schemas.openxmlformats.org/officeDocument/2006/relationships/slide" Target="slides/slide3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1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0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9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7.xml" /><Relationship Id="rId2" Type="http://schemas.openxmlformats.org/officeDocument/2006/relationships/image" Target="file:///C:\Users\1V994W2\PycharmProjects\PPT_Background_Generation\pic_temp\pic_s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5.png" /><Relationship Id="rId4" Type="http://schemas.openxmlformats.org/officeDocument/2006/relationships/tags" Target="../tags/tag194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6.png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1.xml" /><Relationship Id="rId10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pic_half_right.png" TargetMode="External" /><Relationship Id="rId3" Type="http://schemas.openxmlformats.org/officeDocument/2006/relationships/image" Target="../media/image7.png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8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5.png" /><Relationship Id="rId4" Type="http://schemas.openxmlformats.org/officeDocument/2006/relationships/tags" Target="../tags/tag209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6.png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7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5.png" /><Relationship Id="rId4" Type="http://schemas.openxmlformats.org/officeDocument/2006/relationships/tags" Target="../tags/tag218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6.png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slideMaster" Target="../slideMasters/slideMaster3.xml" /><Relationship Id="rId2" Type="http://schemas.openxmlformats.org/officeDocument/2006/relationships/image" Target="/Documents/Tencent Files/574576071/FileRecv/&#25340;&#35013;&#32032;&#26448;/&#31616;&#32422;&#28385;&#29256;-28//03/subject_holdleft_96,114,150_0_staid_full_0.png" TargetMode="External" /><Relationship Id="rId3" Type="http://schemas.openxmlformats.org/officeDocument/2006/relationships/image" Target="../media/image8.png" /><Relationship Id="rId4" Type="http://schemas.openxmlformats.org/officeDocument/2006/relationships/tags" Target="../tags/tag229.xml" /><Relationship Id="rId5" Type="http://schemas.openxmlformats.org/officeDocument/2006/relationships/image" Target="file:///C:\Users\1V994W2\PycharmProjects\PPT_Background_Generation\pic_temp\0_pic_quater_left_up.png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9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5.png" /><Relationship Id="rId4" Type="http://schemas.openxmlformats.org/officeDocument/2006/relationships/tags" Target="../tags/tag240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6.png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8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5.png" /><Relationship Id="rId4" Type="http://schemas.openxmlformats.org/officeDocument/2006/relationships/tags" Target="../tags/tag249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6.png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6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5.png" /><Relationship Id="rId4" Type="http://schemas.openxmlformats.org/officeDocument/2006/relationships/tags" Target="../tags/tag257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6.png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10" Type="http://schemas.openxmlformats.org/officeDocument/2006/relationships/tags" Target="../tags/tag270.xml" /><Relationship Id="rId11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pic_sup.png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1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5.png" /><Relationship Id="rId4" Type="http://schemas.openxmlformats.org/officeDocument/2006/relationships/tags" Target="../tags/tag272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6.png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8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79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5.png" /><Relationship Id="rId5" Type="http://schemas.openxmlformats.org/officeDocument/2006/relationships/tags" Target="../tags/tag280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6.png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7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88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5.png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6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14" Type="http://schemas.openxmlformats.org/officeDocument/2006/relationships/tags" Target="../tags/tag305.xml" /><Relationship Id="rId15" Type="http://schemas.openxmlformats.org/officeDocument/2006/relationships/slideMaster" Target="../slideMasters/slideMaster3.xml" /><Relationship Id="rId2" Type="http://schemas.openxmlformats.org/officeDocument/2006/relationships/tags" Target="../tags/tag297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5.png" /><Relationship Id="rId5" Type="http://schemas.openxmlformats.org/officeDocument/2006/relationships/tags" Target="../tags/tag298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6.png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6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14" Type="http://schemas.openxmlformats.org/officeDocument/2006/relationships/tags" Target="../tags/tag315.xml" /><Relationship Id="rId15" Type="http://schemas.openxmlformats.org/officeDocument/2006/relationships/slideMaster" Target="../slideMasters/slideMaster3.xml" /><Relationship Id="rId2" Type="http://schemas.openxmlformats.org/officeDocument/2006/relationships/tags" Target="../tags/tag307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5.png" /><Relationship Id="rId5" Type="http://schemas.openxmlformats.org/officeDocument/2006/relationships/tags" Target="../tags/tag308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6.png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6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tags" Target="../tags/tag324.xml" /><Relationship Id="rId14" Type="http://schemas.openxmlformats.org/officeDocument/2006/relationships/tags" Target="../tags/tag325.xml" /><Relationship Id="rId15" Type="http://schemas.openxmlformats.org/officeDocument/2006/relationships/tags" Target="../tags/tag326.xml" /><Relationship Id="rId16" Type="http://schemas.openxmlformats.org/officeDocument/2006/relationships/tags" Target="../tags/tag327.xml" /><Relationship Id="rId17" Type="http://schemas.openxmlformats.org/officeDocument/2006/relationships/slideMaster" Target="../slideMasters/slideMaster3.xml" /><Relationship Id="rId2" Type="http://schemas.openxmlformats.org/officeDocument/2006/relationships/tags" Target="../tags/tag317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5.png" /><Relationship Id="rId5" Type="http://schemas.openxmlformats.org/officeDocument/2006/relationships/tags" Target="../tags/tag318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6.png" /><Relationship Id="rId8" Type="http://schemas.openxmlformats.org/officeDocument/2006/relationships/tags" Target="../tags/tag319.xml" /><Relationship Id="rId9" Type="http://schemas.openxmlformats.org/officeDocument/2006/relationships/tags" Target="../tags/tag320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8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12" Type="http://schemas.openxmlformats.org/officeDocument/2006/relationships/tags" Target="../tags/tag335.xml" /><Relationship Id="rId13" Type="http://schemas.openxmlformats.org/officeDocument/2006/relationships/tags" Target="../tags/tag336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329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5.png" /><Relationship Id="rId5" Type="http://schemas.openxmlformats.org/officeDocument/2006/relationships/tags" Target="../tags/tag330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6.png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6.xml" /><Relationship Id="rId2" Type="http://schemas.openxmlformats.org/officeDocument/2006/relationships/tags" Target="../tags/tag347.xml" /><Relationship Id="rId3" Type="http://schemas.openxmlformats.org/officeDocument/2006/relationships/tags" Target="../tags/tag348.xml" /><Relationship Id="rId4" Type="http://schemas.openxmlformats.org/officeDocument/2006/relationships/tags" Target="../tags/tag349.xml" /><Relationship Id="rId5" Type="http://schemas.openxmlformats.org/officeDocument/2006/relationships/tags" Target="../tags/tag350.xml" /><Relationship Id="rId6" Type="http://schemas.openxmlformats.org/officeDocument/2006/relationships/tags" Target="../tags/tag351.xml" /><Relationship Id="rId7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8.xml" /><Relationship Id="rId2" Type="http://schemas.openxmlformats.org/officeDocument/2006/relationships/tags" Target="../tags/tag359.xml" /><Relationship Id="rId3" Type="http://schemas.openxmlformats.org/officeDocument/2006/relationships/tags" Target="../tags/tag360.xml" /><Relationship Id="rId4" Type="http://schemas.openxmlformats.org/officeDocument/2006/relationships/tags" Target="../tags/tag361.xml" /><Relationship Id="rId5" Type="http://schemas.openxmlformats.org/officeDocument/2006/relationships/tags" Target="../tags/tag362.xml" /><Relationship Id="rId6" Type="http://schemas.openxmlformats.org/officeDocument/2006/relationships/tags" Target="../tags/tag363.xml" /><Relationship Id="rId7" Type="http://schemas.openxmlformats.org/officeDocument/2006/relationships/slideMaster" Target="../slideMasters/slideMaster4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4.xml" /><Relationship Id="rId2" Type="http://schemas.openxmlformats.org/officeDocument/2006/relationships/tags" Target="../tags/tag365.xml" /><Relationship Id="rId3" Type="http://schemas.openxmlformats.org/officeDocument/2006/relationships/tags" Target="../tags/tag366.xml" /><Relationship Id="rId4" Type="http://schemas.openxmlformats.org/officeDocument/2006/relationships/tags" Target="../tags/tag367.xml" /><Relationship Id="rId5" Type="http://schemas.openxmlformats.org/officeDocument/2006/relationships/tags" Target="../tags/tag368.xml" /><Relationship Id="rId6" Type="http://schemas.openxmlformats.org/officeDocument/2006/relationships/tags" Target="../tags/tag369.xml" /><Relationship Id="rId7" Type="http://schemas.openxmlformats.org/officeDocument/2006/relationships/tags" Target="../tags/tag370.xml" /><Relationship Id="rId8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1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72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tags" Target="../tags/tag376.xml" /><Relationship Id="rId7" Type="http://schemas.openxmlformats.org/officeDocument/2006/relationships/tags" Target="../tags/tag377.xml" /><Relationship Id="rId8" Type="http://schemas.openxmlformats.org/officeDocument/2006/relationships/tags" Target="../tags/tag378.xml" /><Relationship Id="rId9" Type="http://schemas.openxmlformats.org/officeDocument/2006/relationships/tags" Target="../tags/tag379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0.xml" /><Relationship Id="rId2" Type="http://schemas.openxmlformats.org/officeDocument/2006/relationships/tags" Target="../tags/tag381.xml" /><Relationship Id="rId3" Type="http://schemas.openxmlformats.org/officeDocument/2006/relationships/tags" Target="../tags/tag382.xml" /><Relationship Id="rId4" Type="http://schemas.openxmlformats.org/officeDocument/2006/relationships/tags" Target="../tags/tag383.xml" /><Relationship Id="rId5" Type="http://schemas.openxmlformats.org/officeDocument/2006/relationships/tags" Target="../tags/tag384.xml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5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9.xml" /><Relationship Id="rId2" Type="http://schemas.openxmlformats.org/officeDocument/2006/relationships/tags" Target="../tags/tag390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tags" Target="../tags/tag395.xml" /><Relationship Id="rId8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6.xml" /><Relationship Id="rId2" Type="http://schemas.openxmlformats.org/officeDocument/2006/relationships/tags" Target="../tags/tag397.xml" /><Relationship Id="rId3" Type="http://schemas.openxmlformats.org/officeDocument/2006/relationships/tags" Target="../tags/tag398.xml" /><Relationship Id="rId4" Type="http://schemas.openxmlformats.org/officeDocument/2006/relationships/tags" Target="../tags/tag399.xml" /><Relationship Id="rId5" Type="http://schemas.openxmlformats.org/officeDocument/2006/relationships/tags" Target="../tags/tag400.xml" /><Relationship Id="rId6" Type="http://schemas.openxmlformats.org/officeDocument/2006/relationships/tags" Target="../tags/tag401.xml" /><Relationship Id="rId7" Type="http://schemas.openxmlformats.org/officeDocument/2006/relationships/tags" Target="../tags/tag402.xml" /><Relationship Id="rId8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3.xml" /><Relationship Id="rId2" Type="http://schemas.openxmlformats.org/officeDocument/2006/relationships/tags" Target="../tags/tag404.xml" /><Relationship Id="rId3" Type="http://schemas.openxmlformats.org/officeDocument/2006/relationships/tags" Target="../tags/tag405.xml" /><Relationship Id="rId4" Type="http://schemas.openxmlformats.org/officeDocument/2006/relationships/tags" Target="../tags/tag406.xml" /><Relationship Id="rId5" Type="http://schemas.openxmlformats.org/officeDocument/2006/relationships/tags" Target="../tags/tag407.xml" /><Relationship Id="rId6" Type="http://schemas.openxmlformats.org/officeDocument/2006/relationships/tags" Target="../tags/tag408.xml" /><Relationship Id="rId7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9.xml" /><Relationship Id="rId2" Type="http://schemas.openxmlformats.org/officeDocument/2006/relationships/tags" Target="../tags/tag410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Relationship Id="rId6" Type="http://schemas.openxmlformats.org/officeDocument/2006/relationships/tags" Target="../tags/tag414.xml" /><Relationship Id="rId7" Type="http://schemas.openxmlformats.org/officeDocument/2006/relationships/slideMaster" Target="../slideMasters/slideMaster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5.xml" /><Relationship Id="rId2" Type="http://schemas.openxmlformats.org/officeDocument/2006/relationships/tags" Target="../tags/tag416.xml" /><Relationship Id="rId3" Type="http://schemas.openxmlformats.org/officeDocument/2006/relationships/image" Target="../media/image9.png" /><Relationship Id="rId4" Type="http://schemas.openxmlformats.org/officeDocument/2006/relationships/slideMaster" Target="../slideMasters/slideMaster4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4.xml" /><Relationship Id="rId2" Type="http://schemas.openxmlformats.org/officeDocument/2006/relationships/tags" Target="../tags/tag425.xml" /><Relationship Id="rId3" Type="http://schemas.openxmlformats.org/officeDocument/2006/relationships/tags" Target="../tags/tag426.xml" /><Relationship Id="rId4" Type="http://schemas.openxmlformats.org/officeDocument/2006/relationships/tags" Target="../tags/tag427.xml" /><Relationship Id="rId5" Type="http://schemas.openxmlformats.org/officeDocument/2006/relationships/tags" Target="../tags/tag428.xml" /><Relationship Id="rId6" Type="http://schemas.openxmlformats.org/officeDocument/2006/relationships/tags" Target="../tags/tag429.xml" /><Relationship Id="rId7" Type="http://schemas.openxmlformats.org/officeDocument/2006/relationships/tags" Target="../tags/tag430.xml" /><Relationship Id="rId8" Type="http://schemas.openxmlformats.org/officeDocument/2006/relationships/slideMaster" Target="../slideMasters/slideMaster5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1.xml" /><Relationship Id="rId2" Type="http://schemas.openxmlformats.org/officeDocument/2006/relationships/tags" Target="../tags/tag432.xml" /><Relationship Id="rId3" Type="http://schemas.openxmlformats.org/officeDocument/2006/relationships/tags" Target="../tags/tag433.xml" /><Relationship Id="rId4" Type="http://schemas.openxmlformats.org/officeDocument/2006/relationships/tags" Target="../tags/tag434.xml" /><Relationship Id="rId5" Type="http://schemas.openxmlformats.org/officeDocument/2006/relationships/tags" Target="../tags/tag435.xml" /><Relationship Id="rId6" Type="http://schemas.openxmlformats.org/officeDocument/2006/relationships/tags" Target="../tags/tag436.xml" /><Relationship Id="rId7" Type="http://schemas.openxmlformats.org/officeDocument/2006/relationships/tags" Target="../tags/tag437.xml" /><Relationship Id="rId8" Type="http://schemas.openxmlformats.org/officeDocument/2006/relationships/slideMaster" Target="../slideMasters/slideMaster5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8.xml" /><Relationship Id="rId2" Type="http://schemas.openxmlformats.org/officeDocument/2006/relationships/tags" Target="../tags/tag439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tags" Target="../tags/tag442.xml" /><Relationship Id="rId6" Type="http://schemas.openxmlformats.org/officeDocument/2006/relationships/tags" Target="../tags/tag443.xml" /><Relationship Id="rId7" Type="http://schemas.openxmlformats.org/officeDocument/2006/relationships/tags" Target="../tags/tag444.xml" /><Relationship Id="rId8" Type="http://schemas.openxmlformats.org/officeDocument/2006/relationships/slideMaster" Target="../slideMasters/slideMaster5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5.xml" /><Relationship Id="rId2" Type="http://schemas.openxmlformats.org/officeDocument/2006/relationships/tags" Target="../tags/tag446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tags" Target="../tags/tag449.xml" /><Relationship Id="rId6" Type="http://schemas.openxmlformats.org/officeDocument/2006/relationships/tags" Target="../tags/tag450.xml" /><Relationship Id="rId7" Type="http://schemas.openxmlformats.org/officeDocument/2006/relationships/tags" Target="../tags/tag451.xml" /><Relationship Id="rId8" Type="http://schemas.openxmlformats.org/officeDocument/2006/relationships/tags" Target="../tags/tag452.xml" /><Relationship Id="rId9" Type="http://schemas.openxmlformats.org/officeDocument/2006/relationships/slideMaster" Target="../slideMasters/slideMaster5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3.xml" /><Relationship Id="rId10" Type="http://schemas.openxmlformats.org/officeDocument/2006/relationships/tags" Target="../tags/tag462.xml" /><Relationship Id="rId11" Type="http://schemas.openxmlformats.org/officeDocument/2006/relationships/slideMaster" Target="../slideMasters/slideMaster5.xml" /><Relationship Id="rId2" Type="http://schemas.openxmlformats.org/officeDocument/2006/relationships/tags" Target="../tags/tag454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tags" Target="../tags/tag457.xml" /><Relationship Id="rId6" Type="http://schemas.openxmlformats.org/officeDocument/2006/relationships/tags" Target="../tags/tag458.xml" /><Relationship Id="rId7" Type="http://schemas.openxmlformats.org/officeDocument/2006/relationships/tags" Target="../tags/tag459.xml" /><Relationship Id="rId8" Type="http://schemas.openxmlformats.org/officeDocument/2006/relationships/tags" Target="../tags/tag460.xml" /><Relationship Id="rId9" Type="http://schemas.openxmlformats.org/officeDocument/2006/relationships/tags" Target="../tags/tag461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3.xml" /><Relationship Id="rId2" Type="http://schemas.openxmlformats.org/officeDocument/2006/relationships/tags" Target="../tags/tag464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slideMaster" Target="../slideMasters/slideMaster5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9.xml" /><Relationship Id="rId2" Type="http://schemas.openxmlformats.org/officeDocument/2006/relationships/tags" Target="../tags/tag470.xml" /><Relationship Id="rId3" Type="http://schemas.openxmlformats.org/officeDocument/2006/relationships/tags" Target="../tags/tag471.xml" /><Relationship Id="rId4" Type="http://schemas.openxmlformats.org/officeDocument/2006/relationships/tags" Target="../tags/tag472.xml" /><Relationship Id="rId5" Type="http://schemas.openxmlformats.org/officeDocument/2006/relationships/slideMaster" Target="../slideMasters/slideMaster5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3.xml" /><Relationship Id="rId2" Type="http://schemas.openxmlformats.org/officeDocument/2006/relationships/tags" Target="../tags/tag474.xml" /><Relationship Id="rId3" Type="http://schemas.openxmlformats.org/officeDocument/2006/relationships/tags" Target="../tags/tag475.xml" /><Relationship Id="rId4" Type="http://schemas.openxmlformats.org/officeDocument/2006/relationships/tags" Target="../tags/tag476.xml" /><Relationship Id="rId5" Type="http://schemas.openxmlformats.org/officeDocument/2006/relationships/tags" Target="../tags/tag477.xml" /><Relationship Id="rId6" Type="http://schemas.openxmlformats.org/officeDocument/2006/relationships/tags" Target="../tags/tag478.xml" /><Relationship Id="rId7" Type="http://schemas.openxmlformats.org/officeDocument/2006/relationships/tags" Target="../tags/tag479.xml" /><Relationship Id="rId8" Type="http://schemas.openxmlformats.org/officeDocument/2006/relationships/tags" Target="../tags/tag480.xml" /><Relationship Id="rId9" Type="http://schemas.openxmlformats.org/officeDocument/2006/relationships/slideMaster" Target="../slideMasters/slideMaster5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1.xml" /><Relationship Id="rId2" Type="http://schemas.openxmlformats.org/officeDocument/2006/relationships/tags" Target="../tags/tag482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tags" Target="../tags/tag486.xml" /><Relationship Id="rId7" Type="http://schemas.openxmlformats.org/officeDocument/2006/relationships/tags" Target="../tags/tag487.xml" /><Relationship Id="rId8" Type="http://schemas.openxmlformats.org/officeDocument/2006/relationships/slideMaster" Target="../slideMasters/slideMaster5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8.xml" /><Relationship Id="rId2" Type="http://schemas.openxmlformats.org/officeDocument/2006/relationships/tags" Target="../tags/tag489.xml" /><Relationship Id="rId3" Type="http://schemas.openxmlformats.org/officeDocument/2006/relationships/tags" Target="../tags/tag490.xml" /><Relationship Id="rId4" Type="http://schemas.openxmlformats.org/officeDocument/2006/relationships/tags" Target="../tags/tag491.xml" /><Relationship Id="rId5" Type="http://schemas.openxmlformats.org/officeDocument/2006/relationships/tags" Target="../tags/tag492.xml" /><Relationship Id="rId6" Type="http://schemas.openxmlformats.org/officeDocument/2006/relationships/tags" Target="../tags/tag493.xml" /><Relationship Id="rId7" Type="http://schemas.openxmlformats.org/officeDocument/2006/relationships/tags" Target="../tags/tag494.xml" /><Relationship Id="rId8" Type="http://schemas.openxmlformats.org/officeDocument/2006/relationships/slideMaster" Target="../slideMasters/slideMaster5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5.xml" /><Relationship Id="rId2" Type="http://schemas.openxmlformats.org/officeDocument/2006/relationships/tags" Target="../tags/tag496.xml" /><Relationship Id="rId3" Type="http://schemas.openxmlformats.org/officeDocument/2006/relationships/tags" Target="../tags/tag497.xml" /><Relationship Id="rId4" Type="http://schemas.openxmlformats.org/officeDocument/2006/relationships/tags" Target="../tags/tag498.xml" /><Relationship Id="rId5" Type="http://schemas.openxmlformats.org/officeDocument/2006/relationships/tags" Target="../tags/tag499.xml" /><Relationship Id="rId6" Type="http://schemas.openxmlformats.org/officeDocument/2006/relationships/tags" Target="../tags/tag500.xml" /><Relationship Id="rId7" Type="http://schemas.openxmlformats.org/officeDocument/2006/relationships/slideMaster" Target="../slideMasters/slideMaster5.xml" /></Relationships>
</file>

<file path=ppt/slideLayouts/_rels/slideLayout7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1.xml" /><Relationship Id="rId2" Type="http://schemas.openxmlformats.org/officeDocument/2006/relationships/tags" Target="../tags/tag502.xml" /><Relationship Id="rId3" Type="http://schemas.openxmlformats.org/officeDocument/2006/relationships/tags" Target="../tags/tag503.xml" /><Relationship Id="rId4" Type="http://schemas.openxmlformats.org/officeDocument/2006/relationships/tags" Target="../tags/tag504.xml" /><Relationship Id="rId5" Type="http://schemas.openxmlformats.org/officeDocument/2006/relationships/slideMaster" Target="../slideMasters/slideMaster5.xml" /></Relationships>
</file>

<file path=ppt/slideLayouts/_rels/slideLayout7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5.xml" /><Relationship Id="rId2" Type="http://schemas.openxmlformats.org/officeDocument/2006/relationships/tags" Target="../tags/tag506.xml" /><Relationship Id="rId3" Type="http://schemas.openxmlformats.org/officeDocument/2006/relationships/tags" Target="../tags/tag507.xml" /><Relationship Id="rId4" Type="http://schemas.openxmlformats.org/officeDocument/2006/relationships/tags" Target="../tags/tag508.xml" /><Relationship Id="rId5" Type="http://schemas.openxmlformats.org/officeDocument/2006/relationships/slideMaster" Target="../slideMasters/slideMaster5.xml" /></Relationships>
</file>

<file path=ppt/slideLayouts/_rels/slideLayout7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9.xml" /><Relationship Id="rId2" Type="http://schemas.openxmlformats.org/officeDocument/2006/relationships/tags" Target="../tags/tag510.xml" /><Relationship Id="rId3" Type="http://schemas.openxmlformats.org/officeDocument/2006/relationships/tags" Target="../tags/tag511.xml" /><Relationship Id="rId4" Type="http://schemas.openxmlformats.org/officeDocument/2006/relationships/tags" Target="../tags/tag512.xml" /><Relationship Id="rId5" Type="http://schemas.openxmlformats.org/officeDocument/2006/relationships/slideMaster" Target="../slideMasters/slideMaster5.xml" /></Relationships>
</file>

<file path=ppt/slideLayouts/_rels/slideLayout7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3.xml" /><Relationship Id="rId2" Type="http://schemas.openxmlformats.org/officeDocument/2006/relationships/tags" Target="../tags/tag514.xml" /><Relationship Id="rId3" Type="http://schemas.openxmlformats.org/officeDocument/2006/relationships/tags" Target="../tags/tag515.xml" /><Relationship Id="rId4" Type="http://schemas.openxmlformats.org/officeDocument/2006/relationships/tags" Target="../tags/tag516.xml" /><Relationship Id="rId5" Type="http://schemas.openxmlformats.org/officeDocument/2006/relationships/slideMaster" Target="../slideMasters/slideMaster5.xml" /></Relationships>
</file>

<file path=ppt/slideLayouts/_rels/slideLayout7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7.xml" /><Relationship Id="rId2" Type="http://schemas.openxmlformats.org/officeDocument/2006/relationships/tags" Target="../tags/tag518.xml" /><Relationship Id="rId3" Type="http://schemas.openxmlformats.org/officeDocument/2006/relationships/tags" Target="../tags/tag519.xml" /><Relationship Id="rId4" Type="http://schemas.openxmlformats.org/officeDocument/2006/relationships/tags" Target="../tags/tag520.xml" /><Relationship Id="rId5" Type="http://schemas.openxmlformats.org/officeDocument/2006/relationships/slideMaster" Target="../slideMasters/slideMaster5.xml" /></Relationships>
</file>

<file path=ppt/slideLayouts/_rels/slideLayout7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1.xml" /><Relationship Id="rId2" Type="http://schemas.openxmlformats.org/officeDocument/2006/relationships/tags" Target="../tags/tag522.xml" /><Relationship Id="rId3" Type="http://schemas.openxmlformats.org/officeDocument/2006/relationships/tags" Target="../tags/tag523.xml" /><Relationship Id="rId4" Type="http://schemas.openxmlformats.org/officeDocument/2006/relationships/tags" Target="../tags/tag524.xml" /><Relationship Id="rId5" Type="http://schemas.openxmlformats.org/officeDocument/2006/relationships/slideMaster" Target="../slideMasters/slideMaster5.xml" /></Relationships>
</file>

<file path=ppt/slideLayouts/_rels/slideLayout7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5.xml" /><Relationship Id="rId10" Type="http://schemas.openxmlformats.org/officeDocument/2006/relationships/tags" Target="../tags/tag543.xml" /><Relationship Id="rId11" Type="http://schemas.openxmlformats.org/officeDocument/2006/relationships/tags" Target="../tags/tag544.xml" /><Relationship Id="rId12" Type="http://schemas.openxmlformats.org/officeDocument/2006/relationships/tags" Target="../tags/tag545.xml" /><Relationship Id="rId13" Type="http://schemas.openxmlformats.org/officeDocument/2006/relationships/tags" Target="../tags/tag546.xml" /><Relationship Id="rId14" Type="http://schemas.openxmlformats.org/officeDocument/2006/relationships/tags" Target="../tags/tag547.xml" /><Relationship Id="rId15" Type="http://schemas.openxmlformats.org/officeDocument/2006/relationships/tags" Target="../tags/tag548.xml" /><Relationship Id="rId16" Type="http://schemas.openxmlformats.org/officeDocument/2006/relationships/tags" Target="../tags/tag549.xml" /><Relationship Id="rId17" Type="http://schemas.openxmlformats.org/officeDocument/2006/relationships/tags" Target="../tags/tag550.xml" /><Relationship Id="rId18" Type="http://schemas.openxmlformats.org/officeDocument/2006/relationships/slideMaster" Target="../slideMasters/slideMaster6.xml" /><Relationship Id="rId2" Type="http://schemas.openxmlformats.org/officeDocument/2006/relationships/image" Target="../media/image10.png" /><Relationship Id="rId3" Type="http://schemas.openxmlformats.org/officeDocument/2006/relationships/tags" Target="../tags/tag536.xml" /><Relationship Id="rId4" Type="http://schemas.openxmlformats.org/officeDocument/2006/relationships/tags" Target="../tags/tag537.xml" /><Relationship Id="rId5" Type="http://schemas.openxmlformats.org/officeDocument/2006/relationships/tags" Target="../tags/tag538.xml" /><Relationship Id="rId6" Type="http://schemas.openxmlformats.org/officeDocument/2006/relationships/tags" Target="../tags/tag539.xml" /><Relationship Id="rId7" Type="http://schemas.openxmlformats.org/officeDocument/2006/relationships/tags" Target="../tags/tag540.xml" /><Relationship Id="rId8" Type="http://schemas.openxmlformats.org/officeDocument/2006/relationships/tags" Target="../tags/tag541.xml" /><Relationship Id="rId9" Type="http://schemas.openxmlformats.org/officeDocument/2006/relationships/tags" Target="../tags/tag542.xml" /></Relationships>
</file>

<file path=ppt/slideLayouts/_rels/slideLayout7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1.xml" /><Relationship Id="rId2" Type="http://schemas.openxmlformats.org/officeDocument/2006/relationships/image" Target="../media/image10.png" /><Relationship Id="rId3" Type="http://schemas.openxmlformats.org/officeDocument/2006/relationships/tags" Target="../tags/tag552.xml" /><Relationship Id="rId4" Type="http://schemas.openxmlformats.org/officeDocument/2006/relationships/tags" Target="../tags/tag553.xml" /><Relationship Id="rId5" Type="http://schemas.openxmlformats.org/officeDocument/2006/relationships/tags" Target="../tags/tag554.xml" /><Relationship Id="rId6" Type="http://schemas.openxmlformats.org/officeDocument/2006/relationships/tags" Target="../tags/tag555.xml" /><Relationship Id="rId7" Type="http://schemas.openxmlformats.org/officeDocument/2006/relationships/tags" Target="../tags/tag556.xml" /><Relationship Id="rId8" Type="http://schemas.openxmlformats.org/officeDocument/2006/relationships/tags" Target="../tags/tag557.xml" /><Relationship Id="rId9" Type="http://schemas.openxmlformats.org/officeDocument/2006/relationships/slideMaster" Target="../slideMasters/slideMaster6.xml" /></Relationships>
</file>

<file path=ppt/slideLayouts/_rels/slideLayout7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8.xml" /><Relationship Id="rId2" Type="http://schemas.openxmlformats.org/officeDocument/2006/relationships/image" Target="../media/image10.png" /><Relationship Id="rId3" Type="http://schemas.openxmlformats.org/officeDocument/2006/relationships/tags" Target="../tags/tag559.xml" /><Relationship Id="rId4" Type="http://schemas.openxmlformats.org/officeDocument/2006/relationships/tags" Target="../tags/tag560.xml" /><Relationship Id="rId5" Type="http://schemas.openxmlformats.org/officeDocument/2006/relationships/slideMaster" Target="../slideMasters/slideMaster6.xml" /></Relationships>
</file>

<file path=ppt/slideLayouts/_rels/slideLayout7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1.xml" /><Relationship Id="rId2" Type="http://schemas.openxmlformats.org/officeDocument/2006/relationships/image" Target="../media/image10.png" /><Relationship Id="rId3" Type="http://schemas.openxmlformats.org/officeDocument/2006/relationships/tags" Target="../tags/tag562.xml" /><Relationship Id="rId4" Type="http://schemas.openxmlformats.org/officeDocument/2006/relationships/tags" Target="../tags/tag563.xml" /><Relationship Id="rId5" Type="http://schemas.openxmlformats.org/officeDocument/2006/relationships/tags" Target="../tags/tag564.xml" /><Relationship Id="rId6" Type="http://schemas.openxmlformats.org/officeDocument/2006/relationships/tags" Target="../tags/tag565.xml" /><Relationship Id="rId7" Type="http://schemas.openxmlformats.org/officeDocument/2006/relationships/tags" Target="../tags/tag566.xml" /><Relationship Id="rId8" Type="http://schemas.openxmlformats.org/officeDocument/2006/relationships/slideMaster" Target="../slideMasters/slideMaster6.xml" /></Relationships>
</file>

<file path=ppt/slideLayouts/_rels/slideLayout8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7.xml" /><Relationship Id="rId2" Type="http://schemas.openxmlformats.org/officeDocument/2006/relationships/slideMaster" Target="../slideMasters/slideMaster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08774C9-475C-486A-BB8D-B568E432E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187A240-1F1D-46DC-B447-F19F73BB9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51FA953-103F-4338-B5AA-940FCA896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0DC4AAF-4A0F-493C-907D-A2B31B039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D7A5F0F8-FE53-49B8-91A9-DA811B929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8C896113-64FE-41C6-9815-0B3690B88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B8FF430B-A8A7-4806-A986-08BE02C07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D150DB2-BECF-4A6E-8563-0415BD635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4F1CFD0-0CFA-4898-BB1C-4755D64FC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4332F13-24F8-4311-A480-2487BBD5A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0689924-1C6B-4E89-998C-6D05D76F6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914733" y="3196686"/>
            <a:ext cx="10366978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914733" y="1676401"/>
            <a:ext cx="10366978" cy="1538286"/>
          </a:xfrm>
        </p:spPr>
        <p:txBody>
          <a:bodyPr anchor="b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829467" y="3214686"/>
            <a:ext cx="8537511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37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09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1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19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1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3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609822" y="1410736"/>
            <a:ext cx="109768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97572" y="6400800"/>
            <a:ext cx="4268756" cy="283800"/>
          </a:xfrm>
        </p:spPr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7110527" y="6400800"/>
            <a:ext cx="4980215" cy="283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914733" y="3143248"/>
            <a:ext cx="10366978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63435" y="3143249"/>
            <a:ext cx="10366978" cy="1362075"/>
          </a:xfrm>
        </p:spPr>
        <p:txBody>
          <a:bodyPr anchor="t"/>
          <a:lstStyle>
            <a:lvl1pPr algn="ctr">
              <a:defRPr sz="4000" b="0" cap="all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963435" y="1643062"/>
            <a:ext cx="10366978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3765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0965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165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6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193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13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33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609822" y="1410736"/>
            <a:ext cx="109768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09822" y="1600201"/>
            <a:ext cx="538676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199860" y="1600201"/>
            <a:ext cx="538676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609822" y="1410736"/>
            <a:ext cx="109768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09822" y="1535113"/>
            <a:ext cx="5388881" cy="639762"/>
          </a:xfrm>
        </p:spPr>
        <p:txBody>
          <a:bodyPr anchor="b"/>
          <a:lstStyle>
            <a:lvl1pPr marL="0" indent="0">
              <a:buNone/>
              <a:defRPr sz="24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 sz="20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2pPr>
            <a:lvl3pPr marL="913765" indent="0">
              <a:buNone/>
              <a:defRPr sz="18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3pPr>
            <a:lvl4pPr marL="1370965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4pPr>
            <a:lvl5pPr marL="1828165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5pPr>
            <a:lvl6pPr marL="2285365" indent="0">
              <a:buNone/>
              <a:defRPr sz="1600" b="1"/>
            </a:lvl6pPr>
            <a:lvl7pPr marL="2741930" indent="0">
              <a:buNone/>
              <a:defRPr sz="1600" b="1"/>
            </a:lvl7pPr>
            <a:lvl8pPr marL="3199130" indent="0">
              <a:buNone/>
              <a:defRPr sz="1600" b="1"/>
            </a:lvl8pPr>
            <a:lvl9pPr marL="365633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09822" y="2174875"/>
            <a:ext cx="538888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6"/>
            </p:custDataLst>
          </p:nvPr>
        </p:nvSpPr>
        <p:spPr>
          <a:xfrm>
            <a:off x="6195626" y="1535113"/>
            <a:ext cx="5390998" cy="639762"/>
          </a:xfrm>
        </p:spPr>
        <p:txBody>
          <a:bodyPr anchor="b"/>
          <a:lstStyle>
            <a:lvl1pPr marL="0" indent="0">
              <a:buNone/>
              <a:defRPr sz="24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 sz="20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2pPr>
            <a:lvl3pPr marL="913765" indent="0">
              <a:buNone/>
              <a:defRPr sz="18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3pPr>
            <a:lvl4pPr marL="1370965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4pPr>
            <a:lvl5pPr marL="1828165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5pPr>
            <a:lvl6pPr marL="2285365" indent="0">
              <a:buNone/>
              <a:defRPr sz="1600" b="1"/>
            </a:lvl6pPr>
            <a:lvl7pPr marL="2741930" indent="0">
              <a:buNone/>
              <a:defRPr sz="1600" b="1"/>
            </a:lvl7pPr>
            <a:lvl8pPr marL="3199130" indent="0">
              <a:buNone/>
              <a:defRPr sz="1600" b="1"/>
            </a:lvl8pPr>
            <a:lvl9pPr marL="365633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195626" y="2174875"/>
            <a:ext cx="539099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9822" y="1410736"/>
            <a:ext cx="109768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Ref idx="1002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3716087" y="1053546"/>
            <a:ext cx="787487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3716088" y="228600"/>
            <a:ext cx="7870537" cy="842946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3716087" y="1142984"/>
            <a:ext cx="7870535" cy="51435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09829" y="1142984"/>
            <a:ext cx="3010974" cy="5143536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3765" indent="0">
              <a:buNone/>
              <a:defRPr sz="1000"/>
            </a:lvl3pPr>
            <a:lvl4pPr marL="1370965" indent="0">
              <a:buNone/>
              <a:defRPr sz="900"/>
            </a:lvl4pPr>
            <a:lvl5pPr marL="1828165" indent="0">
              <a:buNone/>
              <a:defRPr sz="900"/>
            </a:lvl5pPr>
            <a:lvl6pPr marL="2285365" indent="0">
              <a:buNone/>
              <a:defRPr sz="900"/>
            </a:lvl6pPr>
            <a:lvl7pPr marL="2741930" indent="0">
              <a:buNone/>
              <a:defRPr sz="900"/>
            </a:lvl7pPr>
            <a:lvl8pPr marL="3199130" indent="0">
              <a:buNone/>
              <a:defRPr sz="900"/>
            </a:lvl8pPr>
            <a:lvl9pPr marL="365633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Ref idx="1002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11459" y="304800"/>
            <a:ext cx="8537511" cy="685800"/>
          </a:xfrm>
        </p:spPr>
        <p:txBody>
          <a:bodyPr anchor="ctr"/>
          <a:lstStyle>
            <a:lvl1pPr algn="l">
              <a:defRPr sz="24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935744" y="1143000"/>
            <a:ext cx="9634508" cy="3980172"/>
          </a:xfrm>
          <a:prstGeom prst="roundRect">
            <a:avLst>
              <a:gd name="adj" fmla="val 18278"/>
            </a:avLst>
          </a:prstGeom>
          <a:solidFill>
            <a:schemeClr val="accent1">
              <a:tint val="40000"/>
            </a:schemeClr>
          </a:solidFill>
          <a:ln w="50800" cap="rnd">
            <a:gradFill flip="none" rotWithShape="1">
              <a:gsLst>
                <a:gs pos="0">
                  <a:schemeClr val="accent1">
                    <a:shade val="50000"/>
                  </a:schemeClr>
                </a:gs>
                <a:gs pos="20000">
                  <a:schemeClr val="accent2">
                    <a:shade val="50000"/>
                  </a:schemeClr>
                </a:gs>
                <a:gs pos="40000">
                  <a:schemeClr val="accent3">
                    <a:shade val="50000"/>
                  </a:schemeClr>
                </a:gs>
                <a:gs pos="60000">
                  <a:schemeClr val="accent4">
                    <a:shade val="50000"/>
                  </a:schemeClr>
                </a:gs>
                <a:gs pos="80000">
                  <a:schemeClr val="accent5">
                    <a:shade val="50000"/>
                  </a:schemeClr>
                </a:gs>
                <a:gs pos="100000">
                  <a:schemeClr val="accent6">
                    <a:shade val="50000"/>
                  </a:schemeClr>
                </a:gs>
              </a:gsLst>
              <a:path path="circle">
                <a:fillToRect l="50000" t="50000" r="50000" b="50000"/>
              </a:path>
            </a:gradFill>
            <a:round/>
          </a:ln>
          <a:effectLst>
            <a:outerShdw blurRad="50800" dist="38100" dir="5400000" algn="tl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3765" indent="0">
              <a:buNone/>
              <a:defRPr sz="2400"/>
            </a:lvl3pPr>
            <a:lvl4pPr marL="1370965" indent="0">
              <a:buNone/>
              <a:defRPr sz="2000"/>
            </a:lvl4pPr>
            <a:lvl5pPr marL="1828165" indent="0">
              <a:buNone/>
              <a:defRPr sz="2000"/>
            </a:lvl5pPr>
            <a:lvl6pPr marL="2285365" indent="0">
              <a:buNone/>
              <a:defRPr sz="2000"/>
            </a:lvl6pPr>
            <a:lvl7pPr marL="2741930" indent="0">
              <a:buNone/>
              <a:defRPr sz="2000"/>
            </a:lvl7pPr>
            <a:lvl8pPr marL="3199130" indent="0">
              <a:buNone/>
              <a:defRPr sz="2000"/>
            </a:lvl8pPr>
            <a:lvl9pPr marL="3656330" indent="0">
              <a:buNone/>
              <a:defRPr sz="2000"/>
            </a:lvl9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3150748" y="5410200"/>
            <a:ext cx="7546601" cy="804862"/>
          </a:xfrm>
        </p:spPr>
        <p:txBody>
          <a:bodyPr anchor="ctr"/>
          <a:lstStyle>
            <a:lvl1pPr marL="0" indent="0" algn="r">
              <a:buNone/>
              <a:defRPr sz="1200" b="0"/>
            </a:lvl1pPr>
            <a:lvl2pPr marL="457200" indent="0" algn="r">
              <a:buNone/>
              <a:defRPr sz="1200" b="0"/>
            </a:lvl2pPr>
            <a:lvl3pPr marL="913765" indent="0" algn="r">
              <a:buNone/>
              <a:defRPr sz="1200" b="0"/>
            </a:lvl3pPr>
            <a:lvl4pPr marL="1370965" indent="0" algn="r">
              <a:buNone/>
              <a:defRPr sz="1200" b="0"/>
            </a:lvl4pPr>
            <a:lvl5pPr marL="1828165" indent="0" algn="r">
              <a:buNone/>
              <a:defRPr sz="1200" b="0"/>
            </a:lvl5pPr>
            <a:lvl6pPr marL="2285365" indent="0">
              <a:buNone/>
              <a:defRPr sz="900"/>
            </a:lvl6pPr>
            <a:lvl7pPr marL="2741930" indent="0">
              <a:buNone/>
              <a:defRPr sz="900"/>
            </a:lvl7pPr>
            <a:lvl8pPr marL="3199130" indent="0">
              <a:buNone/>
              <a:defRPr sz="900"/>
            </a:lvl8pPr>
            <a:lvl9pPr marL="365633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609822" y="1410736"/>
            <a:ext cx="109768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9623782" y="274638"/>
            <a:ext cx="1962840" cy="6011882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09822" y="274638"/>
            <a:ext cx="8918674" cy="6011882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/>
          <p:nvPr userDrawn="1">
            <p:custDataLst>
              <p:tags r:id="rId2"/>
            </p:custDataLst>
          </p:nvPr>
        </p:nvSpPr>
        <p:spPr>
          <a:xfrm>
            <a:off x="11403676" y="6333490"/>
            <a:ext cx="59457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F7A31D-843F-48B6-8729-41403A88BF99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914733" y="809952"/>
            <a:ext cx="10854836" cy="0"/>
          </a:xfrm>
          <a:prstGeom prst="line">
            <a:avLst/>
          </a:prstGeom>
          <a:noFill/>
          <a:ln w="635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 userDrawn="1">
            <p:custDataLst>
              <p:tags r:id="rId4"/>
            </p:custDataLst>
          </p:nvPr>
        </p:nvSpPr>
        <p:spPr>
          <a:xfrm>
            <a:off x="426876" y="348286"/>
            <a:ext cx="461834" cy="461666"/>
          </a:xfrm>
          <a:prstGeom prst="ellipse">
            <a:avLst/>
          </a:prstGeom>
          <a:solidFill>
            <a:srgbClr val="395B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/>
          <p:nvPr userDrawn="1">
            <p:custDataLst>
              <p:tags r:id="rId2"/>
            </p:custDataLst>
          </p:nvPr>
        </p:nvSpPr>
        <p:spPr>
          <a:xfrm>
            <a:off x="11403676" y="6333490"/>
            <a:ext cx="59457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F7A31D-843F-48B6-8729-41403A88BF99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914733" y="809952"/>
            <a:ext cx="10854836" cy="0"/>
          </a:xfrm>
          <a:prstGeom prst="line">
            <a:avLst/>
          </a:prstGeom>
          <a:noFill/>
          <a:ln w="635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 userDrawn="1">
            <p:custDataLst>
              <p:tags r:id="rId4"/>
            </p:custDataLst>
          </p:nvPr>
        </p:nvSpPr>
        <p:spPr>
          <a:xfrm>
            <a:off x="426876" y="348286"/>
            <a:ext cx="461834" cy="461666"/>
          </a:xfrm>
          <a:prstGeom prst="ellipse">
            <a:avLst/>
          </a:prstGeom>
          <a:solidFill>
            <a:srgbClr val="395B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/>
          <p:nvPr userDrawn="1">
            <p:custDataLst>
              <p:tags r:id="rId2"/>
            </p:custDataLst>
          </p:nvPr>
        </p:nvSpPr>
        <p:spPr>
          <a:xfrm>
            <a:off x="11403676" y="6333490"/>
            <a:ext cx="59457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F7A31D-843F-48B6-8729-41403A88BF99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914733" y="809952"/>
            <a:ext cx="10854836" cy="0"/>
          </a:xfrm>
          <a:prstGeom prst="line">
            <a:avLst/>
          </a:prstGeom>
          <a:noFill/>
          <a:ln w="635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 userDrawn="1">
            <p:custDataLst>
              <p:tags r:id="rId4"/>
            </p:custDataLst>
          </p:nvPr>
        </p:nvSpPr>
        <p:spPr>
          <a:xfrm>
            <a:off x="426876" y="348286"/>
            <a:ext cx="461834" cy="461666"/>
          </a:xfrm>
          <a:prstGeom prst="ellipse">
            <a:avLst/>
          </a:prstGeom>
          <a:solidFill>
            <a:srgbClr val="395B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4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/>
          <p:nvPr userDrawn="1">
            <p:custDataLst>
              <p:tags r:id="rId2"/>
            </p:custDataLst>
          </p:nvPr>
        </p:nvSpPr>
        <p:spPr>
          <a:xfrm>
            <a:off x="11403676" y="6333490"/>
            <a:ext cx="59457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F7A31D-843F-48B6-8729-41403A88BF99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914733" y="809952"/>
            <a:ext cx="10854836" cy="0"/>
          </a:xfrm>
          <a:prstGeom prst="line">
            <a:avLst/>
          </a:prstGeom>
          <a:noFill/>
          <a:ln w="635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 userDrawn="1">
            <p:custDataLst>
              <p:tags r:id="rId4"/>
            </p:custDataLst>
          </p:nvPr>
        </p:nvSpPr>
        <p:spPr>
          <a:xfrm>
            <a:off x="426876" y="348286"/>
            <a:ext cx="461834" cy="461666"/>
          </a:xfrm>
          <a:prstGeom prst="ellipse">
            <a:avLst/>
          </a:prstGeom>
          <a:solidFill>
            <a:srgbClr val="395B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5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/>
          <p:nvPr userDrawn="1">
            <p:custDataLst>
              <p:tags r:id="rId2"/>
            </p:custDataLst>
          </p:nvPr>
        </p:nvSpPr>
        <p:spPr>
          <a:xfrm>
            <a:off x="11403676" y="6333490"/>
            <a:ext cx="59457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F7A31D-843F-48B6-8729-41403A88BF99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914733" y="809952"/>
            <a:ext cx="10854836" cy="0"/>
          </a:xfrm>
          <a:prstGeom prst="line">
            <a:avLst/>
          </a:prstGeom>
          <a:noFill/>
          <a:ln w="635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 userDrawn="1">
            <p:custDataLst>
              <p:tags r:id="rId4"/>
            </p:custDataLst>
          </p:nvPr>
        </p:nvSpPr>
        <p:spPr>
          <a:xfrm>
            <a:off x="426876" y="348286"/>
            <a:ext cx="461834" cy="461666"/>
          </a:xfrm>
          <a:prstGeom prst="ellipse">
            <a:avLst/>
          </a:prstGeom>
          <a:solidFill>
            <a:srgbClr val="395B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6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/>
          <p:nvPr userDrawn="1">
            <p:custDataLst>
              <p:tags r:id="rId2"/>
            </p:custDataLst>
          </p:nvPr>
        </p:nvSpPr>
        <p:spPr>
          <a:xfrm>
            <a:off x="11403676" y="6333490"/>
            <a:ext cx="59457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F7A31D-843F-48B6-8729-41403A88BF99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914733" y="809952"/>
            <a:ext cx="10854836" cy="0"/>
          </a:xfrm>
          <a:prstGeom prst="line">
            <a:avLst/>
          </a:prstGeom>
          <a:noFill/>
          <a:ln w="635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 userDrawn="1">
            <p:custDataLst>
              <p:tags r:id="rId4"/>
            </p:custDataLst>
          </p:nvPr>
        </p:nvSpPr>
        <p:spPr>
          <a:xfrm>
            <a:off x="426876" y="348286"/>
            <a:ext cx="461834" cy="461666"/>
          </a:xfrm>
          <a:prstGeom prst="ellipse">
            <a:avLst/>
          </a:prstGeom>
          <a:solidFill>
            <a:srgbClr val="395B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9768" y="0"/>
            <a:ext cx="12196445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框 6"/>
          <p:cNvSpPr txBox="1"/>
          <p:nvPr userDrawn="1">
            <p:custDataLst>
              <p:tags r:id="rId8"/>
            </p:custDataLst>
          </p:nvPr>
        </p:nvSpPr>
        <p:spPr>
          <a:xfrm>
            <a:off x="7436020" y="6250940"/>
            <a:ext cx="4442809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中学政治教材与教学研究</a:t>
            </a:r>
            <a:r>
              <a:rPr lang="en-US" altLang="zh-CN" sz="1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zh-CN" altLang="en-US" sz="1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贝壳备课间</a:t>
            </a:r>
            <a:r>
              <a:rPr lang="en-US" altLang="zh-CN" sz="1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 </a:t>
            </a:r>
            <a:r>
              <a:rPr lang="zh-CN" altLang="en-US" sz="1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联合编制</a:t>
            </a:r>
            <a:endParaRPr lang="zh-CN" altLang="en-US" sz="14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353" cy="594200"/>
          </a:xfrm>
          <a:prstGeom prst="rect">
            <a:avLst/>
          </a:prstGeom>
        </p:spPr>
      </p:pic>
      <p:pic>
        <p:nvPicPr>
          <p:cNvPr id="7" name="图片 6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092" y="0"/>
            <a:ext cx="720353" cy="5942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70126" y="443234"/>
            <a:ext cx="10856194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70126" y="952508"/>
            <a:ext cx="10856194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4095" y="1397000"/>
            <a:ext cx="2462350" cy="406400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副标题 1"/>
          <p:cNvSpPr>
            <a:spLocks noGrp="1"/>
          </p:cNvSpPr>
          <p:nvPr>
            <p:ph type="subTitle" idx="13" hasCustomPrompt="1"/>
            <p:custDataLst>
              <p:tags r:id="rId8"/>
            </p:custDataLst>
          </p:nvPr>
        </p:nvSpPr>
        <p:spPr>
          <a:xfrm>
            <a:off x="2260473" y="4640826"/>
            <a:ext cx="5769808" cy="666505"/>
          </a:xfrm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indent="0" algn="ctr">
              <a:buNone/>
              <a:defRPr kumimoji="0" lang="zh-CN" altLang="en-US" sz="1800" b="0" i="0" spc="20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latin typeface="Arial" pitchFamily="34" charset="0"/>
                <a:ea typeface="微软雅黑" panose="020b0503020204020204" charset="-122"/>
              </a:defRPr>
            </a:lvl1pPr>
          </a:lstStyle>
          <a:p>
            <a:pPr marL="228600" marR="0" lvl="0" indent="-228600" 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ctrTitle" idx="14" hasCustomPrompt="1"/>
            <p:custDataLst>
              <p:tags r:id="rId9"/>
            </p:custDataLst>
          </p:nvPr>
        </p:nvSpPr>
        <p:spPr>
          <a:xfrm>
            <a:off x="2260473" y="3692525"/>
            <a:ext cx="5769808" cy="835660"/>
          </a:xfrm>
        </p:spPr>
        <p:txBody>
          <a:bodyPr vert="horz" wrap="square" lIns="91440" tIns="45720" rIns="91440" bIns="45720" rtlCol="0" anchor="b" anchorCtr="0">
            <a:normAutofit/>
          </a:bodyPr>
          <a:lstStyle>
            <a:lvl1pPr marL="685800" indent="-685800" algn="ctr">
              <a:buFont typeface="Arial" pitchFamily="34" charset="0"/>
              <a:buNone/>
              <a:defRPr kumimoji="0" lang="zh-CN" altLang="en-US" sz="4800" b="0" i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pPr marL="0" marR="0" lvl="0" indent="0" algn="ctr">
              <a:spcAft>
                <a:spcPct val="0"/>
              </a:spcAft>
              <a:buClrTx/>
              <a:buSzTx/>
              <a:buFontTx/>
            </a:pPr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353" cy="59420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092" y="0"/>
            <a:ext cx="720353" cy="5942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70126" y="443234"/>
            <a:ext cx="10856194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9"/>
            </p:custDataLst>
          </p:nvPr>
        </p:nvSpPr>
        <p:spPr>
          <a:xfrm>
            <a:off x="670174" y="952508"/>
            <a:ext cx="5285168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0"/>
            </p:custDataLst>
          </p:nvPr>
        </p:nvSpPr>
        <p:spPr>
          <a:xfrm>
            <a:off x="6241152" y="952508"/>
            <a:ext cx="5285168" cy="5388907"/>
          </a:xfrm>
        </p:spPr>
        <p:txBody>
          <a:bodyPr wrap="square"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1" name="图片 10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353" cy="594200"/>
          </a:xfrm>
          <a:prstGeom prst="rect">
            <a:avLst/>
          </a:prstGeom>
        </p:spPr>
      </p:pic>
      <p:pic>
        <p:nvPicPr>
          <p:cNvPr id="10" name="图片 9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092" y="0"/>
            <a:ext cx="720353" cy="5942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70126" y="443234"/>
            <a:ext cx="10856194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670174" y="952508"/>
            <a:ext cx="5285168" cy="381003"/>
          </a:xfrm>
        </p:spPr>
        <p:txBody>
          <a:bodyPr wrap="square" lIns="90170" tIns="46990" rIns="90170" bIns="46990" anchor="ctr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0"/>
            </p:custDataLst>
          </p:nvPr>
        </p:nvSpPr>
        <p:spPr>
          <a:xfrm>
            <a:off x="670169" y="1406525"/>
            <a:ext cx="5285126" cy="4934752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11"/>
            </p:custDataLst>
          </p:nvPr>
        </p:nvSpPr>
        <p:spPr>
          <a:xfrm>
            <a:off x="6238023" y="952508"/>
            <a:ext cx="5285168" cy="381003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2"/>
            </p:custDataLst>
          </p:nvPr>
        </p:nvSpPr>
        <p:spPr>
          <a:xfrm>
            <a:off x="6238023" y="1406525"/>
            <a:ext cx="5285168" cy="4934752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0814" y="1618695"/>
            <a:ext cx="4390720" cy="3620610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63800"/>
            <a:ext cx="720353" cy="5942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353" cy="59420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092" y="0"/>
            <a:ext cx="720353" cy="5942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70174" y="443234"/>
            <a:ext cx="10856194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9"/>
            </p:custDataLst>
          </p:nvPr>
        </p:nvSpPr>
        <p:spPr>
          <a:xfrm>
            <a:off x="670174" y="952508"/>
            <a:ext cx="5285168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10"/>
            </p:custDataLst>
          </p:nvPr>
        </p:nvSpPr>
        <p:spPr>
          <a:xfrm>
            <a:off x="6241200" y="952508"/>
            <a:ext cx="5285168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FABC47A4-756D-490B-A52F-7D9E2C9FC05F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353" cy="594200"/>
          </a:xfrm>
          <a:prstGeom prst="rect">
            <a:avLst/>
          </a:prstGeom>
        </p:spPr>
      </p:pic>
      <p:pic>
        <p:nvPicPr>
          <p:cNvPr id="7" name="图片 6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092" y="0"/>
            <a:ext cx="720353" cy="59420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4989" y="952508"/>
            <a:ext cx="951331" cy="5388907"/>
          </a:xfrm>
        </p:spPr>
        <p:txBody>
          <a:bodyPr vert="eaVert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70169" y="952500"/>
            <a:ext cx="9831684" cy="5388907"/>
          </a:xfrm>
        </p:spPr>
        <p:txBody>
          <a:bodyPr vert="eaVert" wrap="square">
            <a:normAutofit/>
          </a:bodyPr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353" cy="594200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092" y="0"/>
            <a:ext cx="720353" cy="5942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70174" y="952508"/>
            <a:ext cx="10856194" cy="5388907"/>
          </a:xfrm>
        </p:spPr>
        <p:txBody>
          <a:bodyPr wrap="square">
            <a:norm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6" name="图片 5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6445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idx="13" hasCustomPrompt="1"/>
            <p:custDataLst>
              <p:tags r:id="rId8"/>
            </p:custDataLst>
          </p:nvPr>
        </p:nvSpPr>
        <p:spPr>
          <a:xfrm>
            <a:off x="1805328" y="1925393"/>
            <a:ext cx="4361500" cy="1172210"/>
          </a:xfrm>
        </p:spPr>
        <p:txBody>
          <a:bodyPr vert="horz" wrap="square" lIns="91440" tIns="45720" rIns="91440" bIns="45720" rtlCol="0" anchor="b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6600" b="0" spc="700" baseline="0">
                <a:ln>
                  <a:noFill/>
                </a:ln>
                <a:solidFill>
                  <a:schemeClr val="bg1"/>
                </a:solidFill>
                <a:effectLst/>
                <a:uLn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pPr marL="0" lvl="0">
              <a:spcAft>
                <a:spcPct val="0"/>
              </a:spcAft>
              <a:buClrTx/>
              <a:buSzTx/>
              <a:buFontTx/>
            </a:pPr>
            <a:r>
              <a:rPr lang="zh-CN" altLang="en-US"/>
              <a:t>编辑标题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>
            <p:custDataLst>
              <p:tags r:id="rId9"/>
            </p:custDataLst>
          </p:nvPr>
        </p:nvCxnSpPr>
        <p:spPr>
          <a:xfrm flipH="1" flipV="1">
            <a:off x="1346691" y="2039938"/>
            <a:ext cx="0" cy="2286018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占位符 7"/>
          <p:cNvSpPr>
            <a:spLocks noGrp="1"/>
          </p:cNvSpPr>
          <p:nvPr>
            <p:ph type="body" idx="14" hasCustomPrompt="1"/>
            <p:custDataLst>
              <p:tags r:id="rId10"/>
            </p:custDataLst>
          </p:nvPr>
        </p:nvSpPr>
        <p:spPr>
          <a:xfrm>
            <a:off x="1902645" y="3150690"/>
            <a:ext cx="4730441" cy="1351788"/>
          </a:xfrm>
        </p:spPr>
        <p:txBody>
          <a:bodyPr vert="horz" wrap="square" lIns="91440" tIns="45720" rIns="91440" bIns="45720" rtlCol="0" anchor="t">
            <a:normAutofit/>
          </a:bodyPr>
          <a:lstStyle>
            <a:lvl1pPr marL="0" indent="0" algn="l">
              <a:buNone/>
              <a:defRPr kumimoji="0" lang="zh-CN" altLang="en-US" sz="1800" b="0" i="0" spc="200">
                <a:ln>
                  <a:noFill/>
                </a:ln>
                <a:solidFill>
                  <a:schemeClr val="bg1"/>
                </a:solidFill>
                <a:effectLst/>
                <a:uLnTx/>
                <a:latin typeface="Arial" pitchFamily="34" charset="0"/>
                <a:ea typeface="微软雅黑" panose="020b0503020204020204" charset="-122"/>
                <a:cs typeface="微软雅黑" panose="020b0503020204020204" charset="-122"/>
              </a:defRPr>
            </a:lvl1pPr>
          </a:lstStyle>
          <a:p>
            <a:pPr marL="228600" marR="0" lvl="0" indent="-228600">
              <a:lnSpc>
                <a:spcPct val="120000"/>
              </a:lnSpc>
              <a:spcAft>
                <a:spcPct val="0"/>
              </a:spcAft>
              <a:buClrTx/>
              <a:buSzTx/>
            </a:pPr>
            <a:r>
              <a:rPr lang="zh-CN" altLang="en-US"/>
              <a:t>单击此处编辑文本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353" cy="594200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092" y="0"/>
            <a:ext cx="720353" cy="5942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292181" y="303809"/>
            <a:ext cx="11612083" cy="6250382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9" name="图片 8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353" cy="59420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092" y="0"/>
            <a:ext cx="720353" cy="5942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282067" y="1249200"/>
            <a:ext cx="9629910" cy="723600"/>
          </a:xfrm>
        </p:spPr>
        <p:txBody>
          <a:bodyPr wrap="square" anchor="ctr">
            <a:normAutofit/>
          </a:bodyPr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1281580" y="2163600"/>
            <a:ext cx="9630110" cy="3445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826362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8" name="图片 7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092" y="0"/>
            <a:ext cx="720353" cy="5942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413" y="770400"/>
            <a:ext cx="3961444" cy="882000"/>
          </a:xfrm>
        </p:spPr>
        <p:txBody>
          <a:bodyPr wrap="square" anchor="ctr" anchorCtr="0">
            <a:normAutofit/>
          </a:bodyPr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7014" y="1764000"/>
            <a:ext cx="3957842" cy="4093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3060" y="769938"/>
            <a:ext cx="6482362" cy="5087937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6445" cy="2664333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10" name="图片 9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353" cy="59420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092" y="0"/>
            <a:ext cx="720353" cy="5942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12223" y="781200"/>
            <a:ext cx="10980402" cy="626400"/>
          </a:xfrm>
        </p:spPr>
        <p:txBody>
          <a:bodyPr wrap="square" anchor="ctr">
            <a:normAutofit/>
          </a:bodyPr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612223" y="1659600"/>
            <a:ext cx="10979977" cy="828000"/>
          </a:xfrm>
        </p:spPr>
        <p:txBody>
          <a:bodyPr wrap="square">
            <a:normAutofit/>
          </a:bodyPr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4"/>
            </p:custDataLst>
          </p:nvPr>
        </p:nvSpPr>
        <p:spPr>
          <a:xfrm>
            <a:off x="612998" y="2808000"/>
            <a:ext cx="10969598" cy="34308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2"/>
            </p:custDataLst>
          </p:nvPr>
        </p:nvSpPr>
        <p:spPr>
          <a:xfrm>
            <a:off x="0" y="5028971"/>
            <a:ext cx="12196445" cy="1829029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10" name="图片 9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353" cy="59420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092" y="0"/>
            <a:ext cx="720353" cy="5942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05020" y="669600"/>
            <a:ext cx="10980402" cy="565200"/>
          </a:xfrm>
        </p:spPr>
        <p:txBody>
          <a:bodyPr wrap="square" anchor="ctr" anchorCtr="0">
            <a:normAutofit/>
          </a:bodyPr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605058" y="1681200"/>
            <a:ext cx="10994807" cy="321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4"/>
            </p:custDataLst>
          </p:nvPr>
        </p:nvSpPr>
        <p:spPr>
          <a:xfrm>
            <a:off x="594217" y="5180400"/>
            <a:ext cx="11005611" cy="10116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4" name="矩形 1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6445" cy="914400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12" name="图片 11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6092" y="6263800"/>
            <a:ext cx="720353" cy="594200"/>
          </a:xfrm>
          <a:prstGeom prst="rect">
            <a:avLst/>
          </a:prstGeom>
        </p:spPr>
      </p:pic>
      <p:pic>
        <p:nvPicPr>
          <p:cNvPr id="10" name="图片 9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63800"/>
            <a:ext cx="720353" cy="5942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579811" y="237600"/>
            <a:ext cx="11041624" cy="441964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579811" y="1663200"/>
            <a:ext cx="5344348" cy="28944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4"/>
            </p:custDataLst>
          </p:nvPr>
        </p:nvSpPr>
        <p:spPr>
          <a:xfrm>
            <a:off x="6244676" y="1663200"/>
            <a:ext cx="5369557" cy="28944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5"/>
            </p:custDataLst>
          </p:nvPr>
        </p:nvSpPr>
        <p:spPr>
          <a:xfrm>
            <a:off x="572609" y="4816800"/>
            <a:ext cx="5344348" cy="78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6"/>
            </p:custDataLst>
          </p:nvPr>
        </p:nvSpPr>
        <p:spPr>
          <a:xfrm>
            <a:off x="6255480" y="4813200"/>
            <a:ext cx="5369557" cy="78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953691"/>
            <a:ext cx="12196445" cy="4950618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9" name="图片 8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5651" y="5521050"/>
            <a:ext cx="1620793" cy="133695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21050"/>
            <a:ext cx="1620793" cy="13369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3355" y="1339200"/>
            <a:ext cx="9147334" cy="2386800"/>
          </a:xfrm>
        </p:spPr>
        <p:txBody>
          <a:bodyPr wrap="square" anchor="b">
            <a:normAutofit/>
          </a:bodyPr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968" y="3862800"/>
            <a:ext cx="9147334" cy="1656000"/>
          </a:xfrm>
        </p:spPr>
        <p:txBody>
          <a:bodyPr wrap="square">
            <a:normAutofit/>
          </a:bodyPr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556" y="1122363"/>
            <a:ext cx="9147334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556" y="3602038"/>
            <a:ext cx="9147334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EEB8C642-07E9-4A2A-9922-31685740028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DD37DE0-5EB4-430B-A034-DEACC9011C5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EEB8C642-07E9-4A2A-9922-31685740028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DD37DE0-5EB4-430B-A034-DEACC9011C5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2153" y="1709738"/>
            <a:ext cx="10519434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2153" y="4589463"/>
            <a:ext cx="10519434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EEB8C642-07E9-4A2A-9922-31685740028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DD37DE0-5EB4-430B-A034-DEACC9011C5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506" y="1825625"/>
            <a:ext cx="5183489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4450" y="1825625"/>
            <a:ext cx="5183489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EEB8C642-07E9-4A2A-9922-31685740028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DD37DE0-5EB4-430B-A034-DEACC9011C5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094" y="365125"/>
            <a:ext cx="10519434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40094" y="1681163"/>
            <a:ext cx="515966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40094" y="2505075"/>
            <a:ext cx="515966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4450" y="1681163"/>
            <a:ext cx="518507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4450" y="2505075"/>
            <a:ext cx="518507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EEB8C642-07E9-4A2A-9922-31685740028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FDD37DE0-5EB4-430B-A034-DEACC9011C5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EEB8C642-07E9-4A2A-9922-31685740028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DD37DE0-5EB4-430B-A034-DEACC9011C5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EEB8C642-07E9-4A2A-9922-31685740028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FDD37DE0-5EB4-430B-A034-DEACC9011C5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094" y="457200"/>
            <a:ext cx="393367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5078" y="987425"/>
            <a:ext cx="61744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40094" y="2057400"/>
            <a:ext cx="393367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EEB8C642-07E9-4A2A-9922-31685740028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DD37DE0-5EB4-430B-A034-DEACC9011C5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094" y="457200"/>
            <a:ext cx="393367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5078" y="987425"/>
            <a:ext cx="61744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40094" y="2057400"/>
            <a:ext cx="393367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EEB8C642-07E9-4A2A-9922-31685740028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DD37DE0-5EB4-430B-A034-DEACC9011C5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EEB8C642-07E9-4A2A-9922-31685740028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DD37DE0-5EB4-430B-A034-DEACC9011C5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8081" y="365125"/>
            <a:ext cx="2629858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506" y="365125"/>
            <a:ext cx="773712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EEB8C642-07E9-4A2A-9922-31685740028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DD37DE0-5EB4-430B-A034-DEACC9011C5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黑马过度页面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: 圆角 2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6445" cy="6858000"/>
          </a:xfrm>
          <a:prstGeom prst="roundRect">
            <a:avLst>
              <a:gd name="adj" fmla="val 0"/>
            </a:avLst>
          </a:prstGeom>
          <a:blipFill dpi="0" rotWithShape="1">
            <a:blip r:embed="rId3">
              <a:alphaModFix amt="60000"/>
            </a:blip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cs typeface="思源黑体 CN Normal" panose="02010600030101010101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914733" y="3196686"/>
            <a:ext cx="10366978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914733" y="1676401"/>
            <a:ext cx="10366978" cy="1538286"/>
          </a:xfrm>
        </p:spPr>
        <p:txBody>
          <a:bodyPr anchor="b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829467" y="3214686"/>
            <a:ext cx="8537511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609822" y="1410736"/>
            <a:ext cx="109768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97572" y="6400800"/>
            <a:ext cx="4268756" cy="283800"/>
          </a:xfrm>
        </p:spPr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7110527" y="6400800"/>
            <a:ext cx="4980215" cy="283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914733" y="3143248"/>
            <a:ext cx="10366978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63435" y="3143249"/>
            <a:ext cx="10366978" cy="1362075"/>
          </a:xfrm>
        </p:spPr>
        <p:txBody>
          <a:bodyPr anchor="t"/>
          <a:lstStyle>
            <a:lvl1pPr algn="ctr">
              <a:defRPr sz="4000" b="0" cap="all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963435" y="1643062"/>
            <a:ext cx="10366978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609822" y="1410736"/>
            <a:ext cx="109768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09822" y="1600201"/>
            <a:ext cx="538676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199860" y="1600201"/>
            <a:ext cx="538676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609822" y="1410736"/>
            <a:ext cx="109768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09822" y="1535113"/>
            <a:ext cx="5388881" cy="639762"/>
          </a:xfrm>
        </p:spPr>
        <p:txBody>
          <a:bodyPr anchor="b"/>
          <a:lstStyle>
            <a:lvl1pPr marL="0" indent="0">
              <a:buNone/>
              <a:defRPr sz="24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 sz="20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2pPr>
            <a:lvl3pPr marL="914400" indent="0">
              <a:buNone/>
              <a:defRPr sz="18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3pPr>
            <a:lvl4pPr marL="13716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4pPr>
            <a:lvl5pPr marL="18288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09822" y="2174875"/>
            <a:ext cx="538888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6"/>
            </p:custDataLst>
          </p:nvPr>
        </p:nvSpPr>
        <p:spPr>
          <a:xfrm>
            <a:off x="6195626" y="1535113"/>
            <a:ext cx="5390998" cy="639762"/>
          </a:xfrm>
        </p:spPr>
        <p:txBody>
          <a:bodyPr anchor="b"/>
          <a:lstStyle>
            <a:lvl1pPr marL="0" indent="0">
              <a:buNone/>
              <a:defRPr sz="24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 sz="20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2pPr>
            <a:lvl3pPr marL="914400" indent="0">
              <a:buNone/>
              <a:defRPr sz="18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3pPr>
            <a:lvl4pPr marL="13716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4pPr>
            <a:lvl5pPr marL="18288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195626" y="2174875"/>
            <a:ext cx="539099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9822" y="1410736"/>
            <a:ext cx="109768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Ref idx="1002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3716087" y="1053546"/>
            <a:ext cx="787487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3716088" y="228600"/>
            <a:ext cx="7870537" cy="842946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3716087" y="1142984"/>
            <a:ext cx="7870535" cy="51435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09829" y="1142984"/>
            <a:ext cx="3010974" cy="5143536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Ref idx="1002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11459" y="304800"/>
            <a:ext cx="8537511" cy="685800"/>
          </a:xfrm>
        </p:spPr>
        <p:txBody>
          <a:bodyPr anchor="ctr"/>
          <a:lstStyle>
            <a:lvl1pPr algn="l">
              <a:defRPr sz="24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935744" y="1143000"/>
            <a:ext cx="9634508" cy="3980172"/>
          </a:xfrm>
          <a:prstGeom prst="roundRect">
            <a:avLst>
              <a:gd name="adj" fmla="val 18278"/>
            </a:avLst>
          </a:prstGeom>
          <a:solidFill>
            <a:schemeClr val="accent1">
              <a:tint val="40000"/>
            </a:schemeClr>
          </a:solidFill>
          <a:ln w="50800" cap="rnd">
            <a:gradFill flip="none" rotWithShape="1">
              <a:gsLst>
                <a:gs pos="0">
                  <a:schemeClr val="accent1">
                    <a:shade val="50000"/>
                  </a:schemeClr>
                </a:gs>
                <a:gs pos="20000">
                  <a:schemeClr val="accent2">
                    <a:shade val="50000"/>
                  </a:schemeClr>
                </a:gs>
                <a:gs pos="40000">
                  <a:schemeClr val="accent3">
                    <a:shade val="50000"/>
                  </a:schemeClr>
                </a:gs>
                <a:gs pos="60000">
                  <a:schemeClr val="accent4">
                    <a:shade val="50000"/>
                  </a:schemeClr>
                </a:gs>
                <a:gs pos="80000">
                  <a:schemeClr val="accent5">
                    <a:shade val="50000"/>
                  </a:schemeClr>
                </a:gs>
                <a:gs pos="100000">
                  <a:schemeClr val="accent6">
                    <a:shade val="50000"/>
                  </a:schemeClr>
                </a:gs>
              </a:gsLst>
              <a:path path="circle">
                <a:fillToRect l="50000" t="50000" r="50000" b="50000"/>
              </a:path>
            </a:gradFill>
            <a:round/>
          </a:ln>
          <a:effectLst>
            <a:outerShdw blurRad="50800" dist="38100" dir="5400000" algn="tl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3150748" y="5410200"/>
            <a:ext cx="7546601" cy="804862"/>
          </a:xfrm>
        </p:spPr>
        <p:txBody>
          <a:bodyPr anchor="ctr"/>
          <a:lstStyle>
            <a:lvl1pPr marL="0" indent="0" algn="r">
              <a:buNone/>
              <a:defRPr sz="1200" b="0"/>
            </a:lvl1pPr>
            <a:lvl2pPr marL="457200" indent="0" algn="r">
              <a:buNone/>
              <a:defRPr sz="1200" b="0"/>
            </a:lvl2pPr>
            <a:lvl3pPr marL="914400" indent="0" algn="r">
              <a:buNone/>
              <a:defRPr sz="1200" b="0"/>
            </a:lvl3pPr>
            <a:lvl4pPr marL="1371600" indent="0" algn="r">
              <a:buNone/>
              <a:defRPr sz="1200" b="0"/>
            </a:lvl4pPr>
            <a:lvl5pPr marL="1828800" indent="0" algn="r">
              <a:buNone/>
              <a:defRPr sz="1200" b="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609822" y="1410736"/>
            <a:ext cx="109768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</p:spTree>
  </p:cSld>
  <p:clrMapOvr>
    <a:masterClrMapping/>
  </p:clrMapOvr>
  <p:transition/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9623782" y="274638"/>
            <a:ext cx="1962840" cy="6011882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09822" y="274638"/>
            <a:ext cx="8918674" cy="6011882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7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/>
          <p:nvPr userDrawn="1">
            <p:custDataLst>
              <p:tags r:id="rId2"/>
            </p:custDataLst>
          </p:nvPr>
        </p:nvSpPr>
        <p:spPr>
          <a:xfrm>
            <a:off x="11403676" y="6333490"/>
            <a:ext cx="59457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F7A31D-843F-48B6-8729-41403A88BF99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914733" y="809952"/>
            <a:ext cx="10854836" cy="0"/>
          </a:xfrm>
          <a:prstGeom prst="line">
            <a:avLst/>
          </a:prstGeom>
          <a:noFill/>
          <a:ln w="635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 userDrawn="1">
            <p:custDataLst>
              <p:tags r:id="rId4"/>
            </p:custDataLst>
          </p:nvPr>
        </p:nvSpPr>
        <p:spPr>
          <a:xfrm>
            <a:off x="426876" y="348286"/>
            <a:ext cx="461834" cy="461666"/>
          </a:xfrm>
          <a:prstGeom prst="ellipse">
            <a:avLst/>
          </a:prstGeom>
          <a:solidFill>
            <a:srgbClr val="395B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7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/>
          <p:nvPr userDrawn="1">
            <p:custDataLst>
              <p:tags r:id="rId2"/>
            </p:custDataLst>
          </p:nvPr>
        </p:nvSpPr>
        <p:spPr>
          <a:xfrm>
            <a:off x="11403676" y="6333490"/>
            <a:ext cx="59457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F7A31D-843F-48B6-8729-41403A88BF99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914733" y="809952"/>
            <a:ext cx="10854836" cy="0"/>
          </a:xfrm>
          <a:prstGeom prst="line">
            <a:avLst/>
          </a:prstGeom>
          <a:noFill/>
          <a:ln w="635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 userDrawn="1">
            <p:custDataLst>
              <p:tags r:id="rId4"/>
            </p:custDataLst>
          </p:nvPr>
        </p:nvSpPr>
        <p:spPr>
          <a:xfrm>
            <a:off x="426876" y="348286"/>
            <a:ext cx="461834" cy="461666"/>
          </a:xfrm>
          <a:prstGeom prst="ellipse">
            <a:avLst/>
          </a:prstGeom>
          <a:solidFill>
            <a:srgbClr val="395B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7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/>
          <p:nvPr userDrawn="1">
            <p:custDataLst>
              <p:tags r:id="rId2"/>
            </p:custDataLst>
          </p:nvPr>
        </p:nvSpPr>
        <p:spPr>
          <a:xfrm>
            <a:off x="11403676" y="6333490"/>
            <a:ext cx="59457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F7A31D-843F-48B6-8729-41403A88BF99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914733" y="809952"/>
            <a:ext cx="10854836" cy="0"/>
          </a:xfrm>
          <a:prstGeom prst="line">
            <a:avLst/>
          </a:prstGeom>
          <a:noFill/>
          <a:ln w="635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 userDrawn="1">
            <p:custDataLst>
              <p:tags r:id="rId4"/>
            </p:custDataLst>
          </p:nvPr>
        </p:nvSpPr>
        <p:spPr>
          <a:xfrm>
            <a:off x="426876" y="348286"/>
            <a:ext cx="461834" cy="461666"/>
          </a:xfrm>
          <a:prstGeom prst="ellipse">
            <a:avLst/>
          </a:prstGeom>
          <a:solidFill>
            <a:srgbClr val="395B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7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4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/>
          <p:nvPr userDrawn="1">
            <p:custDataLst>
              <p:tags r:id="rId2"/>
            </p:custDataLst>
          </p:nvPr>
        </p:nvSpPr>
        <p:spPr>
          <a:xfrm>
            <a:off x="11403676" y="6333490"/>
            <a:ext cx="59457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F7A31D-843F-48B6-8729-41403A88BF99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914733" y="809952"/>
            <a:ext cx="10854836" cy="0"/>
          </a:xfrm>
          <a:prstGeom prst="line">
            <a:avLst/>
          </a:prstGeom>
          <a:noFill/>
          <a:ln w="635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 userDrawn="1">
            <p:custDataLst>
              <p:tags r:id="rId4"/>
            </p:custDataLst>
          </p:nvPr>
        </p:nvSpPr>
        <p:spPr>
          <a:xfrm>
            <a:off x="426876" y="348286"/>
            <a:ext cx="461834" cy="461666"/>
          </a:xfrm>
          <a:prstGeom prst="ellipse">
            <a:avLst/>
          </a:prstGeom>
          <a:solidFill>
            <a:srgbClr val="395B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7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5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/>
          <p:nvPr userDrawn="1">
            <p:custDataLst>
              <p:tags r:id="rId2"/>
            </p:custDataLst>
          </p:nvPr>
        </p:nvSpPr>
        <p:spPr>
          <a:xfrm>
            <a:off x="11403676" y="6333490"/>
            <a:ext cx="59457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F7A31D-843F-48B6-8729-41403A88BF99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914733" y="809952"/>
            <a:ext cx="10854836" cy="0"/>
          </a:xfrm>
          <a:prstGeom prst="line">
            <a:avLst/>
          </a:prstGeom>
          <a:noFill/>
          <a:ln w="635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 userDrawn="1">
            <p:custDataLst>
              <p:tags r:id="rId4"/>
            </p:custDataLst>
          </p:nvPr>
        </p:nvSpPr>
        <p:spPr>
          <a:xfrm>
            <a:off x="426876" y="348286"/>
            <a:ext cx="461834" cy="461666"/>
          </a:xfrm>
          <a:prstGeom prst="ellipse">
            <a:avLst/>
          </a:prstGeom>
          <a:solidFill>
            <a:srgbClr val="395B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7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6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/>
          <p:nvPr userDrawn="1">
            <p:custDataLst>
              <p:tags r:id="rId2"/>
            </p:custDataLst>
          </p:nvPr>
        </p:nvSpPr>
        <p:spPr>
          <a:xfrm>
            <a:off x="11403676" y="6333490"/>
            <a:ext cx="59457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5F7A31D-843F-48B6-8729-41403A88BF99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914733" y="809952"/>
            <a:ext cx="10854836" cy="0"/>
          </a:xfrm>
          <a:prstGeom prst="line">
            <a:avLst/>
          </a:prstGeom>
          <a:noFill/>
          <a:ln w="635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</p:cxnSp>
      <p:sp>
        <p:nvSpPr>
          <p:cNvPr id="10" name="椭圆 9"/>
          <p:cNvSpPr/>
          <p:nvPr userDrawn="1">
            <p:custDataLst>
              <p:tags r:id="rId4"/>
            </p:custDataLst>
          </p:nvPr>
        </p:nvSpPr>
        <p:spPr>
          <a:xfrm>
            <a:off x="426876" y="348286"/>
            <a:ext cx="461834" cy="461666"/>
          </a:xfrm>
          <a:prstGeom prst="ellipse">
            <a:avLst/>
          </a:prstGeom>
          <a:solidFill>
            <a:srgbClr val="395B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7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/>
          <a:srcRect l="693" t="84731" r="45602" b="-345"/>
          <a:stretch>
            <a:fillRect/>
          </a:stretch>
        </p:blipFill>
        <p:spPr bwMode="auto">
          <a:xfrm flipH="1">
            <a:off x="0" y="0"/>
            <a:ext cx="7075488" cy="227806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椭圆 22"/>
          <p:cNvSpPr/>
          <p:nvPr>
            <p:custDataLst>
              <p:tags r:id="rId4"/>
            </p:custDataLst>
          </p:nvPr>
        </p:nvSpPr>
        <p:spPr>
          <a:xfrm rot="2700000">
            <a:off x="11386185" y="-561976"/>
            <a:ext cx="1421765" cy="1421766"/>
          </a:xfrm>
          <a:prstGeom prst="roundRect">
            <a:avLst/>
          </a:prstGeom>
          <a:gradFill>
            <a:gsLst>
              <a:gs pos="100000">
                <a:sysClr val="window" lastClr="FFFFFF">
                  <a:lumMod val="97000"/>
                </a:sysClr>
              </a:gs>
              <a:gs pos="0">
                <a:sysClr val="window" lastClr="FFFFFF">
                  <a:lumMod val="80000"/>
                </a:sysClr>
              </a:gs>
            </a:gsLst>
            <a:lin ang="2700000" scaled="1"/>
          </a:gradFill>
          <a:ln w="19050" cap="flat" cmpd="sng" algn="ctr">
            <a:gradFill flip="none" rotWithShape="1">
              <a:gsLst>
                <a:gs pos="0">
                  <a:sysClr val="window" lastClr="FFFFFF"/>
                </a:gs>
                <a:gs pos="100000">
                  <a:sysClr val="window" lastClr="FFFFFF">
                    <a:lumMod val="75000"/>
                  </a:sysClr>
                </a:gs>
              </a:gsLst>
              <a:lin ang="2700000" scaled="1"/>
            </a:gradFill>
            <a:prstDash val="solid"/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sp>
        <p:nvSpPr>
          <p:cNvPr id="4" name="椭圆 22"/>
          <p:cNvSpPr/>
          <p:nvPr>
            <p:custDataLst>
              <p:tags r:id="rId5"/>
            </p:custDataLst>
          </p:nvPr>
        </p:nvSpPr>
        <p:spPr>
          <a:xfrm rot="2700000">
            <a:off x="11618595" y="5176520"/>
            <a:ext cx="1421765" cy="1421765"/>
          </a:xfrm>
          <a:prstGeom prst="roundRect">
            <a:avLst/>
          </a:prstGeom>
          <a:gradFill>
            <a:gsLst>
              <a:gs pos="100000">
                <a:sysClr val="window" lastClr="FFFFFF">
                  <a:lumMod val="97000"/>
                </a:sysClr>
              </a:gs>
              <a:gs pos="0">
                <a:sysClr val="window" lastClr="FFFFFF">
                  <a:lumMod val="80000"/>
                </a:sysClr>
              </a:gs>
            </a:gsLst>
            <a:lin ang="2700000" scaled="1"/>
          </a:gradFill>
          <a:ln w="19050" cap="flat" cmpd="sng" algn="ctr">
            <a:gradFill flip="none" rotWithShape="1">
              <a:gsLst>
                <a:gs pos="0">
                  <a:sysClr val="window" lastClr="FFFFFF"/>
                </a:gs>
                <a:gs pos="100000">
                  <a:sysClr val="window" lastClr="FFFFFF">
                    <a:lumMod val="75000"/>
                  </a:sysClr>
                </a:gs>
              </a:gsLst>
              <a:lin ang="2700000" scaled="1"/>
            </a:gradFill>
            <a:prstDash val="solid"/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sp>
        <p:nvSpPr>
          <p:cNvPr id="5" name="椭圆 22"/>
          <p:cNvSpPr/>
          <p:nvPr>
            <p:custDataLst>
              <p:tags r:id="rId6"/>
            </p:custDataLst>
          </p:nvPr>
        </p:nvSpPr>
        <p:spPr>
          <a:xfrm rot="2700000">
            <a:off x="11417300" y="6079490"/>
            <a:ext cx="830580" cy="608330"/>
          </a:xfrm>
          <a:prstGeom prst="roundRect">
            <a:avLst/>
          </a:prstGeom>
          <a:gradFill>
            <a:gsLst>
              <a:gs pos="100000">
                <a:sysClr val="window" lastClr="FFFFFF">
                  <a:lumMod val="97000"/>
                </a:sysClr>
              </a:gs>
              <a:gs pos="0">
                <a:sysClr val="window" lastClr="FFFFFF">
                  <a:lumMod val="80000"/>
                </a:sysClr>
              </a:gs>
            </a:gsLst>
            <a:lin ang="2700000" scaled="1"/>
          </a:gradFill>
          <a:ln w="19050" cap="flat" cmpd="sng" algn="ctr">
            <a:gradFill flip="none" rotWithShape="1">
              <a:gsLst>
                <a:gs pos="0">
                  <a:sysClr val="window" lastClr="FFFFFF"/>
                </a:gs>
                <a:gs pos="100000">
                  <a:sysClr val="window" lastClr="FFFFFF">
                    <a:lumMod val="75000"/>
                  </a:sysClr>
                </a:gs>
              </a:gsLst>
              <a:lin ang="2700000" scaled="1"/>
            </a:gradFill>
            <a:prstDash val="solid"/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sp>
        <p:nvSpPr>
          <p:cNvPr id="6" name="圆角矩形 5"/>
          <p:cNvSpPr/>
          <p:nvPr>
            <p:custDataLst>
              <p:tags r:id="rId7"/>
            </p:custDataLst>
          </p:nvPr>
        </p:nvSpPr>
        <p:spPr>
          <a:xfrm rot="2700000">
            <a:off x="1185368" y="4867305"/>
            <a:ext cx="229987" cy="229987"/>
          </a:xfrm>
          <a:prstGeom prst="roundRect">
            <a:avLst/>
          </a:prstGeom>
          <a:gradFill>
            <a:gsLst>
              <a:gs pos="100000">
                <a:sysClr val="window" lastClr="FFFFFF">
                  <a:lumMod val="97000"/>
                </a:sysClr>
              </a:gs>
              <a:gs pos="0">
                <a:sysClr val="window" lastClr="FFFFFF">
                  <a:lumMod val="80000"/>
                </a:sysClr>
              </a:gs>
            </a:gsLst>
            <a:lin ang="2700000" scaled="1"/>
          </a:gradFill>
          <a:ln w="19050" cap="flat" cmpd="sng" algn="ctr">
            <a:gradFill flip="none" rotWithShape="1">
              <a:gsLst>
                <a:gs pos="0">
                  <a:sysClr val="window" lastClr="FFFFFF"/>
                </a:gs>
                <a:gs pos="100000">
                  <a:sysClr val="window" lastClr="FFFFFF">
                    <a:lumMod val="75000"/>
                  </a:sysClr>
                </a:gs>
              </a:gsLst>
              <a:lin ang="2700000" scaled="1"/>
            </a:gradFill>
            <a:prstDash val="solid"/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sp>
        <p:nvSpPr>
          <p:cNvPr id="7" name="圆角矩形 6"/>
          <p:cNvSpPr/>
          <p:nvPr>
            <p:custDataLst>
              <p:tags r:id="rId8"/>
            </p:custDataLst>
          </p:nvPr>
        </p:nvSpPr>
        <p:spPr>
          <a:xfrm rot="2700000">
            <a:off x="1901164" y="5860715"/>
            <a:ext cx="339475" cy="339475"/>
          </a:xfrm>
          <a:prstGeom prst="roundRect">
            <a:avLst/>
          </a:prstGeom>
          <a:gradFill>
            <a:gsLst>
              <a:gs pos="100000">
                <a:sysClr val="window" lastClr="FFFFFF">
                  <a:lumMod val="97000"/>
                </a:sysClr>
              </a:gs>
              <a:gs pos="0">
                <a:sysClr val="window" lastClr="FFFFFF">
                  <a:lumMod val="80000"/>
                </a:sysClr>
              </a:gs>
            </a:gsLst>
            <a:lin ang="2700000" scaled="1"/>
          </a:gradFill>
          <a:ln w="19050" cap="flat" cmpd="sng" algn="ctr">
            <a:gradFill flip="none" rotWithShape="1">
              <a:gsLst>
                <a:gs pos="0">
                  <a:sysClr val="window" lastClr="FFFFFF"/>
                </a:gs>
                <a:gs pos="100000">
                  <a:sysClr val="window" lastClr="FFFFFF">
                    <a:lumMod val="75000"/>
                  </a:sysClr>
                </a:gs>
              </a:gsLst>
              <a:lin ang="2700000" scaled="1"/>
            </a:gradFill>
            <a:prstDash val="solid"/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sp>
        <p:nvSpPr>
          <p:cNvPr id="8" name="圆角矩形 7"/>
          <p:cNvSpPr/>
          <p:nvPr userDrawn="1">
            <p:custDataLst>
              <p:tags r:id="rId9"/>
            </p:custDataLst>
          </p:nvPr>
        </p:nvSpPr>
        <p:spPr>
          <a:xfrm rot="2700000">
            <a:off x="839788" y="5468938"/>
            <a:ext cx="360362" cy="360362"/>
          </a:xfrm>
          <a:prstGeom prst="roundRect">
            <a:avLst/>
          </a:prstGeom>
          <a:solidFill>
            <a:srgbClr val="C00000"/>
          </a:soli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sp>
        <p:nvSpPr>
          <p:cNvPr id="9" name="圆角矩形 8"/>
          <p:cNvSpPr/>
          <p:nvPr userDrawn="1">
            <p:custDataLst>
              <p:tags r:id="rId10"/>
            </p:custDataLst>
          </p:nvPr>
        </p:nvSpPr>
        <p:spPr>
          <a:xfrm rot="2700000">
            <a:off x="1517650" y="5356225"/>
            <a:ext cx="260350" cy="260350"/>
          </a:xfrm>
          <a:prstGeom prst="roundRect">
            <a:avLst/>
          </a:prstGeom>
          <a:gradFill rotWithShape="1">
            <a:gsLst>
              <a:gs pos="0">
                <a:srgbClr val="E94744">
                  <a:shade val="51000"/>
                  <a:satMod val="130000"/>
                </a:srgbClr>
              </a:gs>
              <a:gs pos="80000">
                <a:srgbClr val="E94744">
                  <a:shade val="93000"/>
                  <a:satMod val="130000"/>
                </a:srgbClr>
              </a:gs>
              <a:gs pos="100000">
                <a:srgbClr val="E94744">
                  <a:shade val="94000"/>
                  <a:satMod val="135000"/>
                </a:srgbClr>
              </a:gs>
            </a:gsLst>
            <a:lin ang="16200000" scaled="0"/>
          </a:gradFill>
          <a:ln w="9525" cap="flat" cmpd="sng" algn="ctr">
            <a:solidFill>
              <a:srgbClr val="E94744">
                <a:shade val="95000"/>
                <a:satMod val="105000"/>
              </a:srgbClr>
            </a:solidFill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 rot="2700000">
            <a:off x="432086" y="5060758"/>
            <a:ext cx="199892" cy="199892"/>
          </a:xfrm>
          <a:prstGeom prst="roundRect">
            <a:avLst/>
          </a:prstGeom>
          <a:gradFill>
            <a:gsLst>
              <a:gs pos="100000">
                <a:sysClr val="window" lastClr="FFFFFF">
                  <a:lumMod val="97000"/>
                </a:sysClr>
              </a:gs>
              <a:gs pos="0">
                <a:sysClr val="window" lastClr="FFFFFF">
                  <a:lumMod val="80000"/>
                </a:sysClr>
              </a:gs>
            </a:gsLst>
            <a:lin ang="2700000" scaled="1"/>
          </a:gradFill>
          <a:ln w="19050" cap="flat" cmpd="sng" algn="ctr">
            <a:gradFill flip="none" rotWithShape="1">
              <a:gsLst>
                <a:gs pos="0">
                  <a:sysClr val="window" lastClr="FFFFFF"/>
                </a:gs>
                <a:gs pos="100000">
                  <a:sysClr val="window" lastClr="FFFFFF">
                    <a:lumMod val="75000"/>
                  </a:sysClr>
                </a:gs>
              </a:gsLst>
              <a:lin ang="2700000" scaled="1"/>
            </a:gradFill>
            <a:prstDash val="solid"/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sp>
        <p:nvSpPr>
          <p:cNvPr id="11" name="圆角矩形 10"/>
          <p:cNvSpPr/>
          <p:nvPr>
            <p:custDataLst>
              <p:tags r:id="rId12"/>
            </p:custDataLst>
          </p:nvPr>
        </p:nvSpPr>
        <p:spPr>
          <a:xfrm rot="2700000">
            <a:off x="3760444" y="837865"/>
            <a:ext cx="339475" cy="339475"/>
          </a:xfrm>
          <a:prstGeom prst="roundRect">
            <a:avLst/>
          </a:prstGeom>
          <a:gradFill>
            <a:gsLst>
              <a:gs pos="100000">
                <a:sysClr val="window" lastClr="FFFFFF">
                  <a:lumMod val="97000"/>
                </a:sysClr>
              </a:gs>
              <a:gs pos="0">
                <a:sysClr val="window" lastClr="FFFFFF">
                  <a:lumMod val="80000"/>
                </a:sysClr>
              </a:gs>
            </a:gsLst>
            <a:lin ang="2700000" scaled="1"/>
          </a:gradFill>
          <a:ln w="19050" cap="flat" cmpd="sng" algn="ctr">
            <a:gradFill flip="none" rotWithShape="1">
              <a:gsLst>
                <a:gs pos="0">
                  <a:sysClr val="window" lastClr="FFFFFF"/>
                </a:gs>
                <a:gs pos="100000">
                  <a:sysClr val="window" lastClr="FFFFFF">
                    <a:lumMod val="75000"/>
                  </a:sysClr>
                </a:gs>
              </a:gsLst>
              <a:lin ang="2700000" scaled="1"/>
            </a:gradFill>
            <a:prstDash val="solid"/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sp>
        <p:nvSpPr>
          <p:cNvPr id="12" name="圆角矩形 11"/>
          <p:cNvSpPr/>
          <p:nvPr>
            <p:custDataLst>
              <p:tags r:id="rId13"/>
            </p:custDataLst>
          </p:nvPr>
        </p:nvSpPr>
        <p:spPr>
          <a:xfrm rot="2700000">
            <a:off x="3103219" y="5619415"/>
            <a:ext cx="339475" cy="339475"/>
          </a:xfrm>
          <a:prstGeom prst="roundRect">
            <a:avLst/>
          </a:prstGeom>
          <a:gradFill>
            <a:gsLst>
              <a:gs pos="100000">
                <a:sysClr val="window" lastClr="FFFFFF">
                  <a:lumMod val="97000"/>
                </a:sysClr>
              </a:gs>
              <a:gs pos="0">
                <a:sysClr val="window" lastClr="FFFFFF">
                  <a:lumMod val="80000"/>
                </a:sysClr>
              </a:gs>
            </a:gsLst>
            <a:lin ang="2700000" scaled="1"/>
          </a:gradFill>
          <a:ln w="19050" cap="flat" cmpd="sng" algn="ctr">
            <a:gradFill flip="none" rotWithShape="1">
              <a:gsLst>
                <a:gs pos="0">
                  <a:sysClr val="window" lastClr="FFFFFF"/>
                </a:gs>
                <a:gs pos="100000">
                  <a:sysClr val="window" lastClr="FFFFFF">
                    <a:lumMod val="75000"/>
                  </a:sysClr>
                </a:gs>
              </a:gsLst>
              <a:lin ang="2700000" scaled="1"/>
            </a:gradFill>
            <a:prstDash val="solid"/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grpSp>
        <p:nvGrpSpPr>
          <p:cNvPr id="13" name="组合 12"/>
          <p:cNvGrpSpPr/>
          <p:nvPr>
            <p:custDataLst>
              <p:tags r:id="rId14"/>
            </p:custDataLst>
          </p:nvPr>
        </p:nvGrpSpPr>
        <p:grpSpPr>
          <a:xfrm>
            <a:off x="960755" y="1308100"/>
            <a:ext cx="3900170" cy="4241165"/>
            <a:chOff x="1936038" y="1493377"/>
            <a:chExt cx="3233697" cy="3648311"/>
          </a:xfrm>
        </p:grpSpPr>
        <p:sp>
          <p:nvSpPr>
            <p:cNvPr id="14" name="Freeform 5"/>
            <p:cNvSpPr/>
            <p:nvPr>
              <p:custDataLst>
                <p:tags r:id="rId15"/>
              </p:custDataLst>
            </p:nvPr>
          </p:nvSpPr>
          <p:spPr bwMode="auto">
            <a:xfrm>
              <a:off x="1936038" y="1493377"/>
              <a:ext cx="3233697" cy="3648311"/>
            </a:xfrm>
            <a:custGeom>
              <a:gdLst>
                <a:gd name="T0" fmla="*/ 368 w 654"/>
                <a:gd name="T1" fmla="*/ 15 h 739"/>
                <a:gd name="T2" fmla="*/ 491 w 654"/>
                <a:gd name="T3" fmla="*/ 86 h 739"/>
                <a:gd name="T4" fmla="*/ 614 w 654"/>
                <a:gd name="T5" fmla="*/ 157 h 739"/>
                <a:gd name="T6" fmla="*/ 654 w 654"/>
                <a:gd name="T7" fmla="*/ 228 h 739"/>
                <a:gd name="T8" fmla="*/ 654 w 654"/>
                <a:gd name="T9" fmla="*/ 370 h 739"/>
                <a:gd name="T10" fmla="*/ 654 w 654"/>
                <a:gd name="T11" fmla="*/ 512 h 739"/>
                <a:gd name="T12" fmla="*/ 614 w 654"/>
                <a:gd name="T13" fmla="*/ 582 h 739"/>
                <a:gd name="T14" fmla="*/ 491 w 654"/>
                <a:gd name="T15" fmla="*/ 653 h 739"/>
                <a:gd name="T16" fmla="*/ 368 w 654"/>
                <a:gd name="T17" fmla="*/ 724 h 739"/>
                <a:gd name="T18" fmla="*/ 286 w 654"/>
                <a:gd name="T19" fmla="*/ 724 h 739"/>
                <a:gd name="T20" fmla="*/ 163 w 654"/>
                <a:gd name="T21" fmla="*/ 653 h 739"/>
                <a:gd name="T22" fmla="*/ 41 w 654"/>
                <a:gd name="T23" fmla="*/ 582 h 739"/>
                <a:gd name="T24" fmla="*/ 0 w 654"/>
                <a:gd name="T25" fmla="*/ 512 h 739"/>
                <a:gd name="T26" fmla="*/ 0 w 654"/>
                <a:gd name="T27" fmla="*/ 370 h 739"/>
                <a:gd name="T28" fmla="*/ 0 w 654"/>
                <a:gd name="T29" fmla="*/ 228 h 739"/>
                <a:gd name="T30" fmla="*/ 41 w 654"/>
                <a:gd name="T31" fmla="*/ 157 h 739"/>
                <a:gd name="T32" fmla="*/ 163 w 654"/>
                <a:gd name="T33" fmla="*/ 86 h 739"/>
                <a:gd name="T34" fmla="*/ 286 w 654"/>
                <a:gd name="T35" fmla="*/ 15 h 739"/>
                <a:gd name="T36" fmla="*/ 368 w 654"/>
                <a:gd name="T37" fmla="*/ 15 h 7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54" h="739">
                  <a:moveTo>
                    <a:pt x="368" y="15"/>
                  </a:moveTo>
                  <a:cubicBezTo>
                    <a:pt x="491" y="86"/>
                    <a:pt x="491" y="86"/>
                    <a:pt x="491" y="86"/>
                  </a:cubicBezTo>
                  <a:cubicBezTo>
                    <a:pt x="614" y="157"/>
                    <a:pt x="614" y="157"/>
                    <a:pt x="614" y="157"/>
                  </a:cubicBezTo>
                  <a:cubicBezTo>
                    <a:pt x="640" y="172"/>
                    <a:pt x="654" y="198"/>
                    <a:pt x="654" y="228"/>
                  </a:cubicBezTo>
                  <a:cubicBezTo>
                    <a:pt x="654" y="370"/>
                    <a:pt x="654" y="370"/>
                    <a:pt x="654" y="370"/>
                  </a:cubicBezTo>
                  <a:cubicBezTo>
                    <a:pt x="654" y="512"/>
                    <a:pt x="654" y="512"/>
                    <a:pt x="654" y="512"/>
                  </a:cubicBezTo>
                  <a:cubicBezTo>
                    <a:pt x="654" y="542"/>
                    <a:pt x="640" y="567"/>
                    <a:pt x="614" y="582"/>
                  </a:cubicBezTo>
                  <a:cubicBezTo>
                    <a:pt x="491" y="653"/>
                    <a:pt x="491" y="653"/>
                    <a:pt x="491" y="653"/>
                  </a:cubicBezTo>
                  <a:cubicBezTo>
                    <a:pt x="368" y="724"/>
                    <a:pt x="368" y="724"/>
                    <a:pt x="368" y="724"/>
                  </a:cubicBezTo>
                  <a:cubicBezTo>
                    <a:pt x="342" y="739"/>
                    <a:pt x="312" y="739"/>
                    <a:pt x="286" y="724"/>
                  </a:cubicBezTo>
                  <a:cubicBezTo>
                    <a:pt x="163" y="653"/>
                    <a:pt x="163" y="653"/>
                    <a:pt x="163" y="653"/>
                  </a:cubicBezTo>
                  <a:cubicBezTo>
                    <a:pt x="41" y="582"/>
                    <a:pt x="41" y="582"/>
                    <a:pt x="41" y="582"/>
                  </a:cubicBezTo>
                  <a:cubicBezTo>
                    <a:pt x="15" y="567"/>
                    <a:pt x="0" y="542"/>
                    <a:pt x="0" y="512"/>
                  </a:cubicBezTo>
                  <a:cubicBezTo>
                    <a:pt x="0" y="370"/>
                    <a:pt x="0" y="370"/>
                    <a:pt x="0" y="370"/>
                  </a:cubicBezTo>
                  <a:cubicBezTo>
                    <a:pt x="0" y="228"/>
                    <a:pt x="0" y="228"/>
                    <a:pt x="0" y="228"/>
                  </a:cubicBezTo>
                  <a:cubicBezTo>
                    <a:pt x="0" y="198"/>
                    <a:pt x="15" y="172"/>
                    <a:pt x="41" y="157"/>
                  </a:cubicBezTo>
                  <a:cubicBezTo>
                    <a:pt x="163" y="86"/>
                    <a:pt x="163" y="86"/>
                    <a:pt x="163" y="86"/>
                  </a:cubicBezTo>
                  <a:cubicBezTo>
                    <a:pt x="286" y="15"/>
                    <a:pt x="286" y="15"/>
                    <a:pt x="286" y="15"/>
                  </a:cubicBezTo>
                  <a:cubicBezTo>
                    <a:pt x="312" y="0"/>
                    <a:pt x="342" y="0"/>
                    <a:pt x="368" y="15"/>
                  </a:cubicBezTo>
                  <a:close/>
                </a:path>
              </a:pathLst>
            </a:custGeom>
            <a:gradFill>
              <a:gsLst>
                <a:gs pos="0">
                  <a:schemeClr val="bg1"/>
                </a:gs>
                <a:gs pos="100000">
                  <a:schemeClr val="bg1">
                    <a:lumMod val="95000"/>
                  </a:schemeClr>
                </a:gs>
              </a:gsLst>
              <a:lin ang="5400000" scaled="1"/>
            </a:gradFill>
            <a:ln w="22225" cap="flat">
              <a:gradFill>
                <a:gsLst>
                  <a:gs pos="0">
                    <a:schemeClr val="bg1">
                      <a:lumMod val="95000"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prstDash val="solid"/>
              <a:miter lim="800000"/>
            </a:ln>
            <a:effectLst>
              <a:outerShdw blurRad="406400" sx="102000" sy="102000" algn="ctr" rotWithShape="0">
                <a:prstClr val="black">
                  <a:alpha val="15000"/>
                </a:prstClr>
              </a:outerShdw>
            </a:effec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noProof="1"/>
            </a:p>
          </p:txBody>
        </p:sp>
        <p:sp>
          <p:nvSpPr>
            <p:cNvPr id="15" name="Freeform 5"/>
            <p:cNvSpPr/>
            <p:nvPr>
              <p:custDataLst>
                <p:tags r:id="rId16"/>
              </p:custDataLst>
            </p:nvPr>
          </p:nvSpPr>
          <p:spPr bwMode="auto">
            <a:xfrm>
              <a:off x="2152122" y="1737167"/>
              <a:ext cx="2801529" cy="3160732"/>
            </a:xfrm>
            <a:custGeom>
              <a:gdLst>
                <a:gd name="T0" fmla="*/ 368 w 654"/>
                <a:gd name="T1" fmla="*/ 15 h 739"/>
                <a:gd name="T2" fmla="*/ 491 w 654"/>
                <a:gd name="T3" fmla="*/ 86 h 739"/>
                <a:gd name="T4" fmla="*/ 614 w 654"/>
                <a:gd name="T5" fmla="*/ 157 h 739"/>
                <a:gd name="T6" fmla="*/ 654 w 654"/>
                <a:gd name="T7" fmla="*/ 228 h 739"/>
                <a:gd name="T8" fmla="*/ 654 w 654"/>
                <a:gd name="T9" fmla="*/ 370 h 739"/>
                <a:gd name="T10" fmla="*/ 654 w 654"/>
                <a:gd name="T11" fmla="*/ 512 h 739"/>
                <a:gd name="T12" fmla="*/ 614 w 654"/>
                <a:gd name="T13" fmla="*/ 582 h 739"/>
                <a:gd name="T14" fmla="*/ 491 w 654"/>
                <a:gd name="T15" fmla="*/ 653 h 739"/>
                <a:gd name="T16" fmla="*/ 368 w 654"/>
                <a:gd name="T17" fmla="*/ 724 h 739"/>
                <a:gd name="T18" fmla="*/ 286 w 654"/>
                <a:gd name="T19" fmla="*/ 724 h 739"/>
                <a:gd name="T20" fmla="*/ 163 w 654"/>
                <a:gd name="T21" fmla="*/ 653 h 739"/>
                <a:gd name="T22" fmla="*/ 41 w 654"/>
                <a:gd name="T23" fmla="*/ 582 h 739"/>
                <a:gd name="T24" fmla="*/ 0 w 654"/>
                <a:gd name="T25" fmla="*/ 512 h 739"/>
                <a:gd name="T26" fmla="*/ 0 w 654"/>
                <a:gd name="T27" fmla="*/ 370 h 739"/>
                <a:gd name="T28" fmla="*/ 0 w 654"/>
                <a:gd name="T29" fmla="*/ 228 h 739"/>
                <a:gd name="T30" fmla="*/ 41 w 654"/>
                <a:gd name="T31" fmla="*/ 157 h 739"/>
                <a:gd name="T32" fmla="*/ 163 w 654"/>
                <a:gd name="T33" fmla="*/ 86 h 739"/>
                <a:gd name="T34" fmla="*/ 286 w 654"/>
                <a:gd name="T35" fmla="*/ 15 h 739"/>
                <a:gd name="T36" fmla="*/ 368 w 654"/>
                <a:gd name="T37" fmla="*/ 15 h 7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54" h="739">
                  <a:moveTo>
                    <a:pt x="368" y="15"/>
                  </a:moveTo>
                  <a:cubicBezTo>
                    <a:pt x="491" y="86"/>
                    <a:pt x="491" y="86"/>
                    <a:pt x="491" y="86"/>
                  </a:cubicBezTo>
                  <a:cubicBezTo>
                    <a:pt x="614" y="157"/>
                    <a:pt x="614" y="157"/>
                    <a:pt x="614" y="157"/>
                  </a:cubicBezTo>
                  <a:cubicBezTo>
                    <a:pt x="640" y="172"/>
                    <a:pt x="654" y="198"/>
                    <a:pt x="654" y="228"/>
                  </a:cubicBezTo>
                  <a:cubicBezTo>
                    <a:pt x="654" y="370"/>
                    <a:pt x="654" y="370"/>
                    <a:pt x="654" y="370"/>
                  </a:cubicBezTo>
                  <a:cubicBezTo>
                    <a:pt x="654" y="512"/>
                    <a:pt x="654" y="512"/>
                    <a:pt x="654" y="512"/>
                  </a:cubicBezTo>
                  <a:cubicBezTo>
                    <a:pt x="654" y="542"/>
                    <a:pt x="640" y="567"/>
                    <a:pt x="614" y="582"/>
                  </a:cubicBezTo>
                  <a:cubicBezTo>
                    <a:pt x="491" y="653"/>
                    <a:pt x="491" y="653"/>
                    <a:pt x="491" y="653"/>
                  </a:cubicBezTo>
                  <a:cubicBezTo>
                    <a:pt x="368" y="724"/>
                    <a:pt x="368" y="724"/>
                    <a:pt x="368" y="724"/>
                  </a:cubicBezTo>
                  <a:cubicBezTo>
                    <a:pt x="342" y="739"/>
                    <a:pt x="312" y="739"/>
                    <a:pt x="286" y="724"/>
                  </a:cubicBezTo>
                  <a:cubicBezTo>
                    <a:pt x="163" y="653"/>
                    <a:pt x="163" y="653"/>
                    <a:pt x="163" y="653"/>
                  </a:cubicBezTo>
                  <a:cubicBezTo>
                    <a:pt x="41" y="582"/>
                    <a:pt x="41" y="582"/>
                    <a:pt x="41" y="582"/>
                  </a:cubicBezTo>
                  <a:cubicBezTo>
                    <a:pt x="15" y="567"/>
                    <a:pt x="0" y="542"/>
                    <a:pt x="0" y="512"/>
                  </a:cubicBezTo>
                  <a:cubicBezTo>
                    <a:pt x="0" y="370"/>
                    <a:pt x="0" y="370"/>
                    <a:pt x="0" y="370"/>
                  </a:cubicBezTo>
                  <a:cubicBezTo>
                    <a:pt x="0" y="228"/>
                    <a:pt x="0" y="228"/>
                    <a:pt x="0" y="228"/>
                  </a:cubicBezTo>
                  <a:cubicBezTo>
                    <a:pt x="0" y="198"/>
                    <a:pt x="15" y="172"/>
                    <a:pt x="41" y="157"/>
                  </a:cubicBezTo>
                  <a:cubicBezTo>
                    <a:pt x="163" y="86"/>
                    <a:pt x="163" y="86"/>
                    <a:pt x="163" y="86"/>
                  </a:cubicBezTo>
                  <a:cubicBezTo>
                    <a:pt x="286" y="15"/>
                    <a:pt x="286" y="15"/>
                    <a:pt x="286" y="15"/>
                  </a:cubicBezTo>
                  <a:cubicBezTo>
                    <a:pt x="312" y="0"/>
                    <a:pt x="342" y="0"/>
                    <a:pt x="368" y="15"/>
                  </a:cubicBezTo>
                  <a:close/>
                </a:path>
              </a:pathLst>
            </a:custGeom>
            <a:solidFill>
              <a:srgbClr val="C00000"/>
            </a:solidFill>
            <a:ln w="9525" cap="flat">
              <a:noFill/>
              <a:prstDash val="solid"/>
              <a:miter lim="800000"/>
            </a:ln>
            <a:effectLst>
              <a:innerShdw dist="50800" dir="18900000">
                <a:prstClr val="black">
                  <a:alpha val="25000"/>
                </a:prstClr>
              </a:innerShdw>
            </a:effec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noProof="1"/>
            </a:p>
          </p:txBody>
        </p:sp>
      </p:grpSp>
      <p:sp>
        <p:nvSpPr>
          <p:cNvPr id="16" name="圆角矩形 15"/>
          <p:cNvSpPr/>
          <p:nvPr>
            <p:custDataLst>
              <p:tags r:id="rId17"/>
            </p:custDataLst>
          </p:nvPr>
        </p:nvSpPr>
        <p:spPr>
          <a:xfrm rot="2700000">
            <a:off x="4751528" y="3192810"/>
            <a:ext cx="229987" cy="229987"/>
          </a:xfrm>
          <a:prstGeom prst="roundRect">
            <a:avLst/>
          </a:prstGeom>
          <a:gradFill>
            <a:gsLst>
              <a:gs pos="100000">
                <a:sysClr val="window" lastClr="FFFFFF">
                  <a:lumMod val="97000"/>
                </a:sysClr>
              </a:gs>
              <a:gs pos="0">
                <a:sysClr val="window" lastClr="FFFFFF">
                  <a:lumMod val="80000"/>
                </a:sysClr>
              </a:gs>
            </a:gsLst>
            <a:lin ang="2700000" scaled="1"/>
          </a:gradFill>
          <a:ln w="19050" cap="flat" cmpd="sng" algn="ctr">
            <a:gradFill flip="none" rotWithShape="1">
              <a:gsLst>
                <a:gs pos="0">
                  <a:sysClr val="window" lastClr="FFFFFF"/>
                </a:gs>
                <a:gs pos="100000">
                  <a:sysClr val="window" lastClr="FFFFFF">
                    <a:lumMod val="75000"/>
                  </a:sysClr>
                </a:gs>
              </a:gsLst>
              <a:lin ang="2700000" scaled="1"/>
            </a:gradFill>
            <a:prstDash val="solid"/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3" grpId="1" animBg="1"/>
      <p:bldP spid="4" grpId="0" bldLvl="0" animBg="1"/>
      <p:bldP spid="4" grpId="1" animBg="1"/>
      <p:bldP spid="5" grpId="0" bldLvl="0" animBg="1"/>
      <p:bldP spid="5" grpId="1" animBg="1"/>
      <p:bldP spid="6" grpId="0" bldLvl="0" animBg="1"/>
      <p:bldP spid="6" grpId="1" animBg="1"/>
      <p:bldP spid="7" grpId="0" bldLvl="0" animBg="1"/>
      <p:bldP spid="7" grpId="1" animBg="1"/>
      <p:bldP spid="8" grpId="0" bldLvl="0" animBg="1"/>
      <p:bldP spid="8" grpId="1" animBg="1"/>
      <p:bldP spid="9" grpId="0" bldLvl="0" animBg="1"/>
      <p:bldP spid="9" grpId="1" animBg="1"/>
      <p:bldP spid="10" grpId="0" bldLvl="0" animBg="1"/>
      <p:bldP spid="10" grpId="1" animBg="1"/>
      <p:bldP spid="11" grpId="0" bldLvl="0" animBg="1"/>
      <p:bldP spid="11" grpId="1" animBg="1"/>
      <p:bldP spid="12" grpId="0" bldLvl="0" animBg="1"/>
      <p:bldP spid="12" grpId="1" animBg="1"/>
      <p:bldP spid="16" grpId="0" bldLvl="0" animBg="1"/>
      <p:bldP spid="16" grpId="1" animBg="1"/>
    </p:bld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/>
          <a:srcRect l="693" t="81720" r="10869" b="-346"/>
          <a:stretch>
            <a:fillRect/>
          </a:stretch>
        </p:blipFill>
        <p:spPr bwMode="auto">
          <a:xfrm flipV="1">
            <a:off x="-768350" y="6105525"/>
            <a:ext cx="3375025" cy="7874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任意多边形: 形状 111"/>
          <p:cNvSpPr/>
          <p:nvPr userDrawn="1">
            <p:custDataLst>
              <p:tags r:id="rId4"/>
            </p:custDataLst>
          </p:nvPr>
        </p:nvSpPr>
        <p:spPr>
          <a:xfrm flipH="1">
            <a:off x="11741150" y="5746750"/>
            <a:ext cx="279400" cy="920750"/>
          </a:xfrm>
          <a:custGeom>
            <a:gdLst>
              <a:gd name="connsiteX0" fmla="*/ 367553 w 474756"/>
              <a:gd name="connsiteY0" fmla="*/ 53602 h 1562100"/>
              <a:gd name="connsiteX1" fmla="*/ 421155 w 474756"/>
              <a:gd name="connsiteY1" fmla="*/ 0 h 1562100"/>
              <a:gd name="connsiteX2" fmla="*/ 474756 w 474756"/>
              <a:gd name="connsiteY2" fmla="*/ 53602 h 1562100"/>
              <a:gd name="connsiteX3" fmla="*/ 421155 w 474756"/>
              <a:gd name="connsiteY3" fmla="*/ 107203 h 1562100"/>
              <a:gd name="connsiteX4" fmla="*/ 367553 w 474756"/>
              <a:gd name="connsiteY4" fmla="*/ 53602 h 1562100"/>
              <a:gd name="connsiteX5" fmla="*/ 367553 w 474756"/>
              <a:gd name="connsiteY5" fmla="*/ 344581 h 1562100"/>
              <a:gd name="connsiteX6" fmla="*/ 421155 w 474756"/>
              <a:gd name="connsiteY6" fmla="*/ 290980 h 1562100"/>
              <a:gd name="connsiteX7" fmla="*/ 474756 w 474756"/>
              <a:gd name="connsiteY7" fmla="*/ 344581 h 1562100"/>
              <a:gd name="connsiteX8" fmla="*/ 421155 w 474756"/>
              <a:gd name="connsiteY8" fmla="*/ 398183 h 1562100"/>
              <a:gd name="connsiteX9" fmla="*/ 367553 w 474756"/>
              <a:gd name="connsiteY9" fmla="*/ 344581 h 1562100"/>
              <a:gd name="connsiteX10" fmla="*/ 367553 w 474756"/>
              <a:gd name="connsiteY10" fmla="*/ 635561 h 1562100"/>
              <a:gd name="connsiteX11" fmla="*/ 421155 w 474756"/>
              <a:gd name="connsiteY11" fmla="*/ 581959 h 1562100"/>
              <a:gd name="connsiteX12" fmla="*/ 474756 w 474756"/>
              <a:gd name="connsiteY12" fmla="*/ 635561 h 1562100"/>
              <a:gd name="connsiteX13" fmla="*/ 421155 w 474756"/>
              <a:gd name="connsiteY13" fmla="*/ 689162 h 1562100"/>
              <a:gd name="connsiteX14" fmla="*/ 367553 w 474756"/>
              <a:gd name="connsiteY14" fmla="*/ 635561 h 1562100"/>
              <a:gd name="connsiteX15" fmla="*/ 367553 w 474756"/>
              <a:gd name="connsiteY15" fmla="*/ 926540 h 1562100"/>
              <a:gd name="connsiteX16" fmla="*/ 421155 w 474756"/>
              <a:gd name="connsiteY16" fmla="*/ 872938 h 1562100"/>
              <a:gd name="connsiteX17" fmla="*/ 474756 w 474756"/>
              <a:gd name="connsiteY17" fmla="*/ 926540 h 1562100"/>
              <a:gd name="connsiteX18" fmla="*/ 421155 w 474756"/>
              <a:gd name="connsiteY18" fmla="*/ 980141 h 1562100"/>
              <a:gd name="connsiteX19" fmla="*/ 367553 w 474756"/>
              <a:gd name="connsiteY19" fmla="*/ 926540 h 1562100"/>
              <a:gd name="connsiteX20" fmla="*/ 367553 w 474756"/>
              <a:gd name="connsiteY20" fmla="*/ 1217519 h 1562100"/>
              <a:gd name="connsiteX21" fmla="*/ 421155 w 474756"/>
              <a:gd name="connsiteY21" fmla="*/ 1163918 h 1562100"/>
              <a:gd name="connsiteX22" fmla="*/ 474756 w 474756"/>
              <a:gd name="connsiteY22" fmla="*/ 1217519 h 1562100"/>
              <a:gd name="connsiteX23" fmla="*/ 421155 w 474756"/>
              <a:gd name="connsiteY23" fmla="*/ 1271121 h 1562100"/>
              <a:gd name="connsiteX24" fmla="*/ 367553 w 474756"/>
              <a:gd name="connsiteY24" fmla="*/ 1217519 h 1562100"/>
              <a:gd name="connsiteX25" fmla="*/ 367553 w 474756"/>
              <a:gd name="connsiteY25" fmla="*/ 1508499 h 1562100"/>
              <a:gd name="connsiteX26" fmla="*/ 421155 w 474756"/>
              <a:gd name="connsiteY26" fmla="*/ 1454897 h 1562100"/>
              <a:gd name="connsiteX27" fmla="*/ 474756 w 474756"/>
              <a:gd name="connsiteY27" fmla="*/ 1508499 h 1562100"/>
              <a:gd name="connsiteX28" fmla="*/ 421155 w 474756"/>
              <a:gd name="connsiteY28" fmla="*/ 1562100 h 1562100"/>
              <a:gd name="connsiteX29" fmla="*/ 367553 w 474756"/>
              <a:gd name="connsiteY29" fmla="*/ 1508499 h 1562100"/>
              <a:gd name="connsiteX30" fmla="*/ 183777 w 474756"/>
              <a:gd name="connsiteY30" fmla="*/ 53602 h 1562100"/>
              <a:gd name="connsiteX31" fmla="*/ 237378 w 474756"/>
              <a:gd name="connsiteY31" fmla="*/ 0 h 1562100"/>
              <a:gd name="connsiteX32" fmla="*/ 290980 w 474756"/>
              <a:gd name="connsiteY32" fmla="*/ 53602 h 1562100"/>
              <a:gd name="connsiteX33" fmla="*/ 237378 w 474756"/>
              <a:gd name="connsiteY33" fmla="*/ 107203 h 1562100"/>
              <a:gd name="connsiteX34" fmla="*/ 183777 w 474756"/>
              <a:gd name="connsiteY34" fmla="*/ 53602 h 1562100"/>
              <a:gd name="connsiteX35" fmla="*/ 183777 w 474756"/>
              <a:gd name="connsiteY35" fmla="*/ 344581 h 1562100"/>
              <a:gd name="connsiteX36" fmla="*/ 237378 w 474756"/>
              <a:gd name="connsiteY36" fmla="*/ 290980 h 1562100"/>
              <a:gd name="connsiteX37" fmla="*/ 290980 w 474756"/>
              <a:gd name="connsiteY37" fmla="*/ 344581 h 1562100"/>
              <a:gd name="connsiteX38" fmla="*/ 237378 w 474756"/>
              <a:gd name="connsiteY38" fmla="*/ 398183 h 1562100"/>
              <a:gd name="connsiteX39" fmla="*/ 183777 w 474756"/>
              <a:gd name="connsiteY39" fmla="*/ 344581 h 1562100"/>
              <a:gd name="connsiteX40" fmla="*/ 183777 w 474756"/>
              <a:gd name="connsiteY40" fmla="*/ 635561 h 1562100"/>
              <a:gd name="connsiteX41" fmla="*/ 237378 w 474756"/>
              <a:gd name="connsiteY41" fmla="*/ 581959 h 1562100"/>
              <a:gd name="connsiteX42" fmla="*/ 290980 w 474756"/>
              <a:gd name="connsiteY42" fmla="*/ 635561 h 1562100"/>
              <a:gd name="connsiteX43" fmla="*/ 237378 w 474756"/>
              <a:gd name="connsiteY43" fmla="*/ 689162 h 1562100"/>
              <a:gd name="connsiteX44" fmla="*/ 183777 w 474756"/>
              <a:gd name="connsiteY44" fmla="*/ 635561 h 1562100"/>
              <a:gd name="connsiteX45" fmla="*/ 183777 w 474756"/>
              <a:gd name="connsiteY45" fmla="*/ 926540 h 1562100"/>
              <a:gd name="connsiteX46" fmla="*/ 237378 w 474756"/>
              <a:gd name="connsiteY46" fmla="*/ 872938 h 1562100"/>
              <a:gd name="connsiteX47" fmla="*/ 290980 w 474756"/>
              <a:gd name="connsiteY47" fmla="*/ 926540 h 1562100"/>
              <a:gd name="connsiteX48" fmla="*/ 237378 w 474756"/>
              <a:gd name="connsiteY48" fmla="*/ 980141 h 1562100"/>
              <a:gd name="connsiteX49" fmla="*/ 183777 w 474756"/>
              <a:gd name="connsiteY49" fmla="*/ 926540 h 1562100"/>
              <a:gd name="connsiteX50" fmla="*/ 183777 w 474756"/>
              <a:gd name="connsiteY50" fmla="*/ 1217519 h 1562100"/>
              <a:gd name="connsiteX51" fmla="*/ 237378 w 474756"/>
              <a:gd name="connsiteY51" fmla="*/ 1163918 h 1562100"/>
              <a:gd name="connsiteX52" fmla="*/ 290980 w 474756"/>
              <a:gd name="connsiteY52" fmla="*/ 1217519 h 1562100"/>
              <a:gd name="connsiteX53" fmla="*/ 237378 w 474756"/>
              <a:gd name="connsiteY53" fmla="*/ 1271121 h 1562100"/>
              <a:gd name="connsiteX54" fmla="*/ 183777 w 474756"/>
              <a:gd name="connsiteY54" fmla="*/ 1217519 h 1562100"/>
              <a:gd name="connsiteX55" fmla="*/ 183777 w 474756"/>
              <a:gd name="connsiteY55" fmla="*/ 1508499 h 1562100"/>
              <a:gd name="connsiteX56" fmla="*/ 237378 w 474756"/>
              <a:gd name="connsiteY56" fmla="*/ 1454897 h 1562100"/>
              <a:gd name="connsiteX57" fmla="*/ 290980 w 474756"/>
              <a:gd name="connsiteY57" fmla="*/ 1508499 h 1562100"/>
              <a:gd name="connsiteX58" fmla="*/ 237378 w 474756"/>
              <a:gd name="connsiteY58" fmla="*/ 1562100 h 1562100"/>
              <a:gd name="connsiteX59" fmla="*/ 183777 w 474756"/>
              <a:gd name="connsiteY59" fmla="*/ 1508499 h 1562100"/>
              <a:gd name="connsiteX60" fmla="*/ 0 w 474756"/>
              <a:gd name="connsiteY60" fmla="*/ 53602 h 1562100"/>
              <a:gd name="connsiteX61" fmla="*/ 53602 w 474756"/>
              <a:gd name="connsiteY61" fmla="*/ 0 h 1562100"/>
              <a:gd name="connsiteX62" fmla="*/ 107203 w 474756"/>
              <a:gd name="connsiteY62" fmla="*/ 53602 h 1562100"/>
              <a:gd name="connsiteX63" fmla="*/ 53602 w 474756"/>
              <a:gd name="connsiteY63" fmla="*/ 107203 h 1562100"/>
              <a:gd name="connsiteX64" fmla="*/ 0 w 474756"/>
              <a:gd name="connsiteY64" fmla="*/ 53602 h 1562100"/>
              <a:gd name="connsiteX65" fmla="*/ 0 w 474756"/>
              <a:gd name="connsiteY65" fmla="*/ 344581 h 1562100"/>
              <a:gd name="connsiteX66" fmla="*/ 53602 w 474756"/>
              <a:gd name="connsiteY66" fmla="*/ 290980 h 1562100"/>
              <a:gd name="connsiteX67" fmla="*/ 107203 w 474756"/>
              <a:gd name="connsiteY67" fmla="*/ 344581 h 1562100"/>
              <a:gd name="connsiteX68" fmla="*/ 53602 w 474756"/>
              <a:gd name="connsiteY68" fmla="*/ 398183 h 1562100"/>
              <a:gd name="connsiteX69" fmla="*/ 0 w 474756"/>
              <a:gd name="connsiteY69" fmla="*/ 344581 h 1562100"/>
              <a:gd name="connsiteX70" fmla="*/ 0 w 474756"/>
              <a:gd name="connsiteY70" fmla="*/ 635561 h 1562100"/>
              <a:gd name="connsiteX71" fmla="*/ 53602 w 474756"/>
              <a:gd name="connsiteY71" fmla="*/ 581959 h 1562100"/>
              <a:gd name="connsiteX72" fmla="*/ 107203 w 474756"/>
              <a:gd name="connsiteY72" fmla="*/ 635561 h 1562100"/>
              <a:gd name="connsiteX73" fmla="*/ 53602 w 474756"/>
              <a:gd name="connsiteY73" fmla="*/ 689162 h 1562100"/>
              <a:gd name="connsiteX74" fmla="*/ 0 w 474756"/>
              <a:gd name="connsiteY74" fmla="*/ 635561 h 1562100"/>
              <a:gd name="connsiteX75" fmla="*/ 0 w 474756"/>
              <a:gd name="connsiteY75" fmla="*/ 926540 h 1562100"/>
              <a:gd name="connsiteX76" fmla="*/ 53602 w 474756"/>
              <a:gd name="connsiteY76" fmla="*/ 872938 h 1562100"/>
              <a:gd name="connsiteX77" fmla="*/ 107203 w 474756"/>
              <a:gd name="connsiteY77" fmla="*/ 926540 h 1562100"/>
              <a:gd name="connsiteX78" fmla="*/ 53602 w 474756"/>
              <a:gd name="connsiteY78" fmla="*/ 980141 h 1562100"/>
              <a:gd name="connsiteX79" fmla="*/ 0 w 474756"/>
              <a:gd name="connsiteY79" fmla="*/ 926540 h 1562100"/>
              <a:gd name="connsiteX80" fmla="*/ 0 w 474756"/>
              <a:gd name="connsiteY80" fmla="*/ 1217519 h 1562100"/>
              <a:gd name="connsiteX81" fmla="*/ 53602 w 474756"/>
              <a:gd name="connsiteY81" fmla="*/ 1163918 h 1562100"/>
              <a:gd name="connsiteX82" fmla="*/ 107203 w 474756"/>
              <a:gd name="connsiteY82" fmla="*/ 1217519 h 1562100"/>
              <a:gd name="connsiteX83" fmla="*/ 53602 w 474756"/>
              <a:gd name="connsiteY83" fmla="*/ 1271121 h 1562100"/>
              <a:gd name="connsiteX84" fmla="*/ 0 w 474756"/>
              <a:gd name="connsiteY84" fmla="*/ 1217519 h 1562100"/>
              <a:gd name="connsiteX85" fmla="*/ 0 w 474756"/>
              <a:gd name="connsiteY85" fmla="*/ 1508499 h 1562100"/>
              <a:gd name="connsiteX86" fmla="*/ 53602 w 474756"/>
              <a:gd name="connsiteY86" fmla="*/ 1454897 h 1562100"/>
              <a:gd name="connsiteX87" fmla="*/ 107203 w 474756"/>
              <a:gd name="connsiteY87" fmla="*/ 1508499 h 1562100"/>
              <a:gd name="connsiteX88" fmla="*/ 53602 w 474756"/>
              <a:gd name="connsiteY88" fmla="*/ 1562100 h 1562100"/>
              <a:gd name="connsiteX89" fmla="*/ 0 w 474756"/>
              <a:gd name="connsiteY89" fmla="*/ 1508499 h 15621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474756" h="1562100">
                <a:moveTo>
                  <a:pt x="367553" y="53602"/>
                </a:moveTo>
                <a:cubicBezTo>
                  <a:pt x="367553" y="23998"/>
                  <a:pt x="391551" y="0"/>
                  <a:pt x="421155" y="0"/>
                </a:cubicBezTo>
                <a:cubicBezTo>
                  <a:pt x="450758" y="0"/>
                  <a:pt x="474756" y="23998"/>
                  <a:pt x="474756" y="53602"/>
                </a:cubicBezTo>
                <a:cubicBezTo>
                  <a:pt x="474756" y="83205"/>
                  <a:pt x="450758" y="107203"/>
                  <a:pt x="421155" y="107203"/>
                </a:cubicBezTo>
                <a:cubicBezTo>
                  <a:pt x="391551" y="107203"/>
                  <a:pt x="367553" y="83205"/>
                  <a:pt x="367553" y="53602"/>
                </a:cubicBezTo>
                <a:close/>
                <a:moveTo>
                  <a:pt x="367553" y="344581"/>
                </a:moveTo>
                <a:cubicBezTo>
                  <a:pt x="367553" y="314978"/>
                  <a:pt x="391551" y="290980"/>
                  <a:pt x="421155" y="290980"/>
                </a:cubicBezTo>
                <a:cubicBezTo>
                  <a:pt x="450758" y="290980"/>
                  <a:pt x="474756" y="314978"/>
                  <a:pt x="474756" y="344581"/>
                </a:cubicBezTo>
                <a:cubicBezTo>
                  <a:pt x="474756" y="374185"/>
                  <a:pt x="450758" y="398183"/>
                  <a:pt x="421155" y="398183"/>
                </a:cubicBezTo>
                <a:cubicBezTo>
                  <a:pt x="391551" y="398183"/>
                  <a:pt x="367553" y="374185"/>
                  <a:pt x="367553" y="344581"/>
                </a:cubicBezTo>
                <a:close/>
                <a:moveTo>
                  <a:pt x="367553" y="635561"/>
                </a:moveTo>
                <a:cubicBezTo>
                  <a:pt x="367553" y="605957"/>
                  <a:pt x="391551" y="581959"/>
                  <a:pt x="421155" y="581959"/>
                </a:cubicBezTo>
                <a:cubicBezTo>
                  <a:pt x="450758" y="581959"/>
                  <a:pt x="474756" y="605957"/>
                  <a:pt x="474756" y="635561"/>
                </a:cubicBezTo>
                <a:cubicBezTo>
                  <a:pt x="474756" y="665164"/>
                  <a:pt x="450758" y="689162"/>
                  <a:pt x="421155" y="689162"/>
                </a:cubicBezTo>
                <a:cubicBezTo>
                  <a:pt x="391551" y="689162"/>
                  <a:pt x="367553" y="665164"/>
                  <a:pt x="367553" y="635561"/>
                </a:cubicBezTo>
                <a:close/>
                <a:moveTo>
                  <a:pt x="367553" y="926540"/>
                </a:moveTo>
                <a:cubicBezTo>
                  <a:pt x="367553" y="896936"/>
                  <a:pt x="391551" y="872938"/>
                  <a:pt x="421155" y="872938"/>
                </a:cubicBezTo>
                <a:cubicBezTo>
                  <a:pt x="450758" y="872938"/>
                  <a:pt x="474756" y="896936"/>
                  <a:pt x="474756" y="926540"/>
                </a:cubicBezTo>
                <a:cubicBezTo>
                  <a:pt x="474756" y="956144"/>
                  <a:pt x="450758" y="980141"/>
                  <a:pt x="421155" y="980141"/>
                </a:cubicBezTo>
                <a:cubicBezTo>
                  <a:pt x="391551" y="980141"/>
                  <a:pt x="367553" y="956144"/>
                  <a:pt x="367553" y="926540"/>
                </a:cubicBezTo>
                <a:close/>
                <a:moveTo>
                  <a:pt x="367553" y="1217519"/>
                </a:moveTo>
                <a:cubicBezTo>
                  <a:pt x="367553" y="1187916"/>
                  <a:pt x="391551" y="1163918"/>
                  <a:pt x="421155" y="1163918"/>
                </a:cubicBezTo>
                <a:cubicBezTo>
                  <a:pt x="450758" y="1163918"/>
                  <a:pt x="474756" y="1187916"/>
                  <a:pt x="474756" y="1217519"/>
                </a:cubicBezTo>
                <a:cubicBezTo>
                  <a:pt x="474756" y="1247123"/>
                  <a:pt x="450758" y="1271121"/>
                  <a:pt x="421155" y="1271121"/>
                </a:cubicBezTo>
                <a:cubicBezTo>
                  <a:pt x="391551" y="1271121"/>
                  <a:pt x="367553" y="1247123"/>
                  <a:pt x="367553" y="1217519"/>
                </a:cubicBezTo>
                <a:close/>
                <a:moveTo>
                  <a:pt x="367553" y="1508499"/>
                </a:moveTo>
                <a:cubicBezTo>
                  <a:pt x="367553" y="1478895"/>
                  <a:pt x="391551" y="1454897"/>
                  <a:pt x="421155" y="1454897"/>
                </a:cubicBezTo>
                <a:cubicBezTo>
                  <a:pt x="450758" y="1454897"/>
                  <a:pt x="474756" y="1478895"/>
                  <a:pt x="474756" y="1508499"/>
                </a:cubicBezTo>
                <a:cubicBezTo>
                  <a:pt x="474756" y="1538102"/>
                  <a:pt x="450758" y="1562100"/>
                  <a:pt x="421155" y="1562100"/>
                </a:cubicBezTo>
                <a:cubicBezTo>
                  <a:pt x="391551" y="1562100"/>
                  <a:pt x="367553" y="1538102"/>
                  <a:pt x="367553" y="1508499"/>
                </a:cubicBezTo>
                <a:close/>
                <a:moveTo>
                  <a:pt x="183777" y="53602"/>
                </a:moveTo>
                <a:cubicBezTo>
                  <a:pt x="183777" y="23998"/>
                  <a:pt x="207774" y="0"/>
                  <a:pt x="237378" y="0"/>
                </a:cubicBezTo>
                <a:cubicBezTo>
                  <a:pt x="266982" y="0"/>
                  <a:pt x="290980" y="23998"/>
                  <a:pt x="290980" y="53602"/>
                </a:cubicBezTo>
                <a:cubicBezTo>
                  <a:pt x="290980" y="83205"/>
                  <a:pt x="266982" y="107203"/>
                  <a:pt x="237378" y="107203"/>
                </a:cubicBezTo>
                <a:cubicBezTo>
                  <a:pt x="207774" y="107203"/>
                  <a:pt x="183777" y="83205"/>
                  <a:pt x="183777" y="53602"/>
                </a:cubicBezTo>
                <a:close/>
                <a:moveTo>
                  <a:pt x="183777" y="344581"/>
                </a:moveTo>
                <a:cubicBezTo>
                  <a:pt x="183777" y="314978"/>
                  <a:pt x="207774" y="290980"/>
                  <a:pt x="237378" y="290980"/>
                </a:cubicBezTo>
                <a:cubicBezTo>
                  <a:pt x="266982" y="290980"/>
                  <a:pt x="290980" y="314978"/>
                  <a:pt x="290980" y="344581"/>
                </a:cubicBezTo>
                <a:cubicBezTo>
                  <a:pt x="290980" y="374185"/>
                  <a:pt x="266982" y="398183"/>
                  <a:pt x="237378" y="398183"/>
                </a:cubicBezTo>
                <a:cubicBezTo>
                  <a:pt x="207774" y="398183"/>
                  <a:pt x="183777" y="374185"/>
                  <a:pt x="183777" y="344581"/>
                </a:cubicBezTo>
                <a:close/>
                <a:moveTo>
                  <a:pt x="183777" y="635561"/>
                </a:moveTo>
                <a:cubicBezTo>
                  <a:pt x="183777" y="605957"/>
                  <a:pt x="207774" y="581959"/>
                  <a:pt x="237378" y="581959"/>
                </a:cubicBezTo>
                <a:cubicBezTo>
                  <a:pt x="266982" y="581959"/>
                  <a:pt x="290980" y="605957"/>
                  <a:pt x="290980" y="635561"/>
                </a:cubicBezTo>
                <a:cubicBezTo>
                  <a:pt x="290980" y="665164"/>
                  <a:pt x="266982" y="689162"/>
                  <a:pt x="237378" y="689162"/>
                </a:cubicBezTo>
                <a:cubicBezTo>
                  <a:pt x="207774" y="689162"/>
                  <a:pt x="183777" y="665164"/>
                  <a:pt x="183777" y="635561"/>
                </a:cubicBezTo>
                <a:close/>
                <a:moveTo>
                  <a:pt x="183777" y="926540"/>
                </a:moveTo>
                <a:cubicBezTo>
                  <a:pt x="183777" y="896936"/>
                  <a:pt x="207774" y="872938"/>
                  <a:pt x="237378" y="872938"/>
                </a:cubicBezTo>
                <a:cubicBezTo>
                  <a:pt x="266982" y="872938"/>
                  <a:pt x="290980" y="896936"/>
                  <a:pt x="290980" y="926540"/>
                </a:cubicBezTo>
                <a:cubicBezTo>
                  <a:pt x="290980" y="956144"/>
                  <a:pt x="266982" y="980141"/>
                  <a:pt x="237378" y="980141"/>
                </a:cubicBezTo>
                <a:cubicBezTo>
                  <a:pt x="207774" y="980141"/>
                  <a:pt x="183777" y="956144"/>
                  <a:pt x="183777" y="926540"/>
                </a:cubicBezTo>
                <a:close/>
                <a:moveTo>
                  <a:pt x="183777" y="1217519"/>
                </a:moveTo>
                <a:cubicBezTo>
                  <a:pt x="183777" y="1187916"/>
                  <a:pt x="207774" y="1163918"/>
                  <a:pt x="237378" y="1163918"/>
                </a:cubicBezTo>
                <a:cubicBezTo>
                  <a:pt x="266982" y="1163918"/>
                  <a:pt x="290980" y="1187916"/>
                  <a:pt x="290980" y="1217519"/>
                </a:cubicBezTo>
                <a:cubicBezTo>
                  <a:pt x="290980" y="1247123"/>
                  <a:pt x="266982" y="1271121"/>
                  <a:pt x="237378" y="1271121"/>
                </a:cubicBezTo>
                <a:cubicBezTo>
                  <a:pt x="207774" y="1271121"/>
                  <a:pt x="183777" y="1247123"/>
                  <a:pt x="183777" y="1217519"/>
                </a:cubicBezTo>
                <a:close/>
                <a:moveTo>
                  <a:pt x="183777" y="1508499"/>
                </a:moveTo>
                <a:cubicBezTo>
                  <a:pt x="183777" y="1478895"/>
                  <a:pt x="207774" y="1454897"/>
                  <a:pt x="237378" y="1454897"/>
                </a:cubicBezTo>
                <a:cubicBezTo>
                  <a:pt x="266982" y="1454897"/>
                  <a:pt x="290980" y="1478895"/>
                  <a:pt x="290980" y="1508499"/>
                </a:cubicBezTo>
                <a:cubicBezTo>
                  <a:pt x="290980" y="1538102"/>
                  <a:pt x="266982" y="1562100"/>
                  <a:pt x="237378" y="1562100"/>
                </a:cubicBezTo>
                <a:cubicBezTo>
                  <a:pt x="207774" y="1562100"/>
                  <a:pt x="183777" y="1538102"/>
                  <a:pt x="183777" y="1508499"/>
                </a:cubicBezTo>
                <a:close/>
                <a:moveTo>
                  <a:pt x="0" y="53602"/>
                </a:moveTo>
                <a:cubicBezTo>
                  <a:pt x="0" y="23998"/>
                  <a:pt x="23998" y="0"/>
                  <a:pt x="53602" y="0"/>
                </a:cubicBezTo>
                <a:cubicBezTo>
                  <a:pt x="83205" y="0"/>
                  <a:pt x="107203" y="23998"/>
                  <a:pt x="107203" y="53602"/>
                </a:cubicBezTo>
                <a:cubicBezTo>
                  <a:pt x="107203" y="83205"/>
                  <a:pt x="83205" y="107203"/>
                  <a:pt x="53602" y="107203"/>
                </a:cubicBezTo>
                <a:cubicBezTo>
                  <a:pt x="23998" y="107203"/>
                  <a:pt x="0" y="83205"/>
                  <a:pt x="0" y="53602"/>
                </a:cubicBezTo>
                <a:close/>
                <a:moveTo>
                  <a:pt x="0" y="344581"/>
                </a:moveTo>
                <a:cubicBezTo>
                  <a:pt x="0" y="314978"/>
                  <a:pt x="23998" y="290980"/>
                  <a:pt x="53602" y="290980"/>
                </a:cubicBezTo>
                <a:cubicBezTo>
                  <a:pt x="83205" y="290980"/>
                  <a:pt x="107203" y="314978"/>
                  <a:pt x="107203" y="344581"/>
                </a:cubicBezTo>
                <a:cubicBezTo>
                  <a:pt x="107203" y="374185"/>
                  <a:pt x="83205" y="398183"/>
                  <a:pt x="53602" y="398183"/>
                </a:cubicBezTo>
                <a:cubicBezTo>
                  <a:pt x="23998" y="398183"/>
                  <a:pt x="0" y="374185"/>
                  <a:pt x="0" y="344581"/>
                </a:cubicBezTo>
                <a:close/>
                <a:moveTo>
                  <a:pt x="0" y="635561"/>
                </a:moveTo>
                <a:cubicBezTo>
                  <a:pt x="0" y="605957"/>
                  <a:pt x="23998" y="581959"/>
                  <a:pt x="53602" y="581959"/>
                </a:cubicBezTo>
                <a:cubicBezTo>
                  <a:pt x="83205" y="581959"/>
                  <a:pt x="107203" y="605957"/>
                  <a:pt x="107203" y="635561"/>
                </a:cubicBezTo>
                <a:cubicBezTo>
                  <a:pt x="107203" y="665164"/>
                  <a:pt x="83205" y="689162"/>
                  <a:pt x="53602" y="689162"/>
                </a:cubicBezTo>
                <a:cubicBezTo>
                  <a:pt x="23998" y="689162"/>
                  <a:pt x="0" y="665164"/>
                  <a:pt x="0" y="635561"/>
                </a:cubicBezTo>
                <a:close/>
                <a:moveTo>
                  <a:pt x="0" y="926540"/>
                </a:moveTo>
                <a:cubicBezTo>
                  <a:pt x="0" y="896936"/>
                  <a:pt x="23998" y="872938"/>
                  <a:pt x="53602" y="872938"/>
                </a:cubicBezTo>
                <a:cubicBezTo>
                  <a:pt x="83205" y="872938"/>
                  <a:pt x="107203" y="896936"/>
                  <a:pt x="107203" y="926540"/>
                </a:cubicBezTo>
                <a:cubicBezTo>
                  <a:pt x="107203" y="956144"/>
                  <a:pt x="83205" y="980141"/>
                  <a:pt x="53602" y="980141"/>
                </a:cubicBezTo>
                <a:cubicBezTo>
                  <a:pt x="23998" y="980141"/>
                  <a:pt x="0" y="956144"/>
                  <a:pt x="0" y="926540"/>
                </a:cubicBezTo>
                <a:close/>
                <a:moveTo>
                  <a:pt x="0" y="1217519"/>
                </a:moveTo>
                <a:cubicBezTo>
                  <a:pt x="0" y="1187916"/>
                  <a:pt x="23998" y="1163918"/>
                  <a:pt x="53602" y="1163918"/>
                </a:cubicBezTo>
                <a:cubicBezTo>
                  <a:pt x="83205" y="1163918"/>
                  <a:pt x="107203" y="1187916"/>
                  <a:pt x="107203" y="1217519"/>
                </a:cubicBezTo>
                <a:cubicBezTo>
                  <a:pt x="107203" y="1247123"/>
                  <a:pt x="83205" y="1271121"/>
                  <a:pt x="53602" y="1271121"/>
                </a:cubicBezTo>
                <a:cubicBezTo>
                  <a:pt x="23998" y="1271121"/>
                  <a:pt x="0" y="1247123"/>
                  <a:pt x="0" y="1217519"/>
                </a:cubicBezTo>
                <a:close/>
                <a:moveTo>
                  <a:pt x="0" y="1508499"/>
                </a:moveTo>
                <a:cubicBezTo>
                  <a:pt x="0" y="1478895"/>
                  <a:pt x="23998" y="1454897"/>
                  <a:pt x="53602" y="1454897"/>
                </a:cubicBezTo>
                <a:cubicBezTo>
                  <a:pt x="83205" y="1454897"/>
                  <a:pt x="107203" y="1478895"/>
                  <a:pt x="107203" y="1508499"/>
                </a:cubicBezTo>
                <a:cubicBezTo>
                  <a:pt x="107203" y="1538102"/>
                  <a:pt x="83205" y="1562100"/>
                  <a:pt x="53602" y="1562100"/>
                </a:cubicBezTo>
                <a:cubicBezTo>
                  <a:pt x="23998" y="1562100"/>
                  <a:pt x="0" y="1538102"/>
                  <a:pt x="0" y="1508499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85000"/>
                </a:schemeClr>
              </a:gs>
              <a:gs pos="99000">
                <a:srgbClr val="FFFFFF">
                  <a:lumMod val="0"/>
                  <a:lumOff val="100000"/>
                </a:srgbClr>
              </a:gs>
              <a:gs pos="57000">
                <a:schemeClr val="bg1">
                  <a:lumMod val="95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grpSp>
        <p:nvGrpSpPr>
          <p:cNvPr id="4" name="组合 3"/>
          <p:cNvGrpSpPr/>
          <p:nvPr>
            <p:custDataLst>
              <p:tags r:id="rId5"/>
            </p:custDataLst>
          </p:nvPr>
        </p:nvGrpSpPr>
        <p:grpSpPr>
          <a:xfrm>
            <a:off x="106045" y="33020"/>
            <a:ext cx="591820" cy="685800"/>
            <a:chOff x="3297099" y="1493377"/>
            <a:chExt cx="3233698" cy="3648311"/>
          </a:xfrm>
        </p:grpSpPr>
        <p:sp>
          <p:nvSpPr>
            <p:cNvPr id="5" name="Freeform 5"/>
            <p:cNvSpPr/>
            <p:nvPr>
              <p:custDataLst>
                <p:tags r:id="rId6"/>
              </p:custDataLst>
            </p:nvPr>
          </p:nvSpPr>
          <p:spPr bwMode="auto">
            <a:xfrm>
              <a:off x="3297099" y="1493377"/>
              <a:ext cx="3233698" cy="3648311"/>
            </a:xfrm>
            <a:custGeom>
              <a:gdLst>
                <a:gd name="T0" fmla="*/ 368 w 654"/>
                <a:gd name="T1" fmla="*/ 15 h 739"/>
                <a:gd name="T2" fmla="*/ 491 w 654"/>
                <a:gd name="T3" fmla="*/ 86 h 739"/>
                <a:gd name="T4" fmla="*/ 614 w 654"/>
                <a:gd name="T5" fmla="*/ 157 h 739"/>
                <a:gd name="T6" fmla="*/ 654 w 654"/>
                <a:gd name="T7" fmla="*/ 228 h 739"/>
                <a:gd name="T8" fmla="*/ 654 w 654"/>
                <a:gd name="T9" fmla="*/ 370 h 739"/>
                <a:gd name="T10" fmla="*/ 654 w 654"/>
                <a:gd name="T11" fmla="*/ 512 h 739"/>
                <a:gd name="T12" fmla="*/ 614 w 654"/>
                <a:gd name="T13" fmla="*/ 582 h 739"/>
                <a:gd name="T14" fmla="*/ 491 w 654"/>
                <a:gd name="T15" fmla="*/ 653 h 739"/>
                <a:gd name="T16" fmla="*/ 368 w 654"/>
                <a:gd name="T17" fmla="*/ 724 h 739"/>
                <a:gd name="T18" fmla="*/ 286 w 654"/>
                <a:gd name="T19" fmla="*/ 724 h 739"/>
                <a:gd name="T20" fmla="*/ 163 w 654"/>
                <a:gd name="T21" fmla="*/ 653 h 739"/>
                <a:gd name="T22" fmla="*/ 41 w 654"/>
                <a:gd name="T23" fmla="*/ 582 h 739"/>
                <a:gd name="T24" fmla="*/ 0 w 654"/>
                <a:gd name="T25" fmla="*/ 512 h 739"/>
                <a:gd name="T26" fmla="*/ 0 w 654"/>
                <a:gd name="T27" fmla="*/ 370 h 739"/>
                <a:gd name="T28" fmla="*/ 0 w 654"/>
                <a:gd name="T29" fmla="*/ 228 h 739"/>
                <a:gd name="T30" fmla="*/ 41 w 654"/>
                <a:gd name="T31" fmla="*/ 157 h 739"/>
                <a:gd name="T32" fmla="*/ 163 w 654"/>
                <a:gd name="T33" fmla="*/ 86 h 739"/>
                <a:gd name="T34" fmla="*/ 286 w 654"/>
                <a:gd name="T35" fmla="*/ 15 h 739"/>
                <a:gd name="T36" fmla="*/ 368 w 654"/>
                <a:gd name="T37" fmla="*/ 15 h 7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54" h="739">
                  <a:moveTo>
                    <a:pt x="368" y="15"/>
                  </a:moveTo>
                  <a:cubicBezTo>
                    <a:pt x="491" y="86"/>
                    <a:pt x="491" y="86"/>
                    <a:pt x="491" y="86"/>
                  </a:cubicBezTo>
                  <a:cubicBezTo>
                    <a:pt x="614" y="157"/>
                    <a:pt x="614" y="157"/>
                    <a:pt x="614" y="157"/>
                  </a:cubicBezTo>
                  <a:cubicBezTo>
                    <a:pt x="640" y="172"/>
                    <a:pt x="654" y="198"/>
                    <a:pt x="654" y="228"/>
                  </a:cubicBezTo>
                  <a:cubicBezTo>
                    <a:pt x="654" y="370"/>
                    <a:pt x="654" y="370"/>
                    <a:pt x="654" y="370"/>
                  </a:cubicBezTo>
                  <a:cubicBezTo>
                    <a:pt x="654" y="512"/>
                    <a:pt x="654" y="512"/>
                    <a:pt x="654" y="512"/>
                  </a:cubicBezTo>
                  <a:cubicBezTo>
                    <a:pt x="654" y="542"/>
                    <a:pt x="640" y="567"/>
                    <a:pt x="614" y="582"/>
                  </a:cubicBezTo>
                  <a:cubicBezTo>
                    <a:pt x="491" y="653"/>
                    <a:pt x="491" y="653"/>
                    <a:pt x="491" y="653"/>
                  </a:cubicBezTo>
                  <a:cubicBezTo>
                    <a:pt x="368" y="724"/>
                    <a:pt x="368" y="724"/>
                    <a:pt x="368" y="724"/>
                  </a:cubicBezTo>
                  <a:cubicBezTo>
                    <a:pt x="342" y="739"/>
                    <a:pt x="312" y="739"/>
                    <a:pt x="286" y="724"/>
                  </a:cubicBezTo>
                  <a:cubicBezTo>
                    <a:pt x="163" y="653"/>
                    <a:pt x="163" y="653"/>
                    <a:pt x="163" y="653"/>
                  </a:cubicBezTo>
                  <a:cubicBezTo>
                    <a:pt x="41" y="582"/>
                    <a:pt x="41" y="582"/>
                    <a:pt x="41" y="582"/>
                  </a:cubicBezTo>
                  <a:cubicBezTo>
                    <a:pt x="15" y="567"/>
                    <a:pt x="0" y="542"/>
                    <a:pt x="0" y="512"/>
                  </a:cubicBezTo>
                  <a:cubicBezTo>
                    <a:pt x="0" y="370"/>
                    <a:pt x="0" y="370"/>
                    <a:pt x="0" y="370"/>
                  </a:cubicBezTo>
                  <a:cubicBezTo>
                    <a:pt x="0" y="228"/>
                    <a:pt x="0" y="228"/>
                    <a:pt x="0" y="228"/>
                  </a:cubicBezTo>
                  <a:cubicBezTo>
                    <a:pt x="0" y="198"/>
                    <a:pt x="15" y="172"/>
                    <a:pt x="41" y="157"/>
                  </a:cubicBezTo>
                  <a:cubicBezTo>
                    <a:pt x="163" y="86"/>
                    <a:pt x="163" y="86"/>
                    <a:pt x="163" y="86"/>
                  </a:cubicBezTo>
                  <a:cubicBezTo>
                    <a:pt x="286" y="15"/>
                    <a:pt x="286" y="15"/>
                    <a:pt x="286" y="15"/>
                  </a:cubicBezTo>
                  <a:cubicBezTo>
                    <a:pt x="312" y="0"/>
                    <a:pt x="342" y="0"/>
                    <a:pt x="368" y="15"/>
                  </a:cubicBezTo>
                  <a:close/>
                </a:path>
              </a:pathLst>
            </a:custGeom>
            <a:gradFill>
              <a:gsLst>
                <a:gs pos="0">
                  <a:schemeClr val="bg1"/>
                </a:gs>
                <a:gs pos="100000">
                  <a:schemeClr val="bg1">
                    <a:lumMod val="95000"/>
                  </a:schemeClr>
                </a:gs>
              </a:gsLst>
              <a:lin ang="5400000" scaled="1"/>
            </a:gradFill>
            <a:ln w="22225" cap="flat">
              <a:gradFill>
                <a:gsLst>
                  <a:gs pos="0">
                    <a:schemeClr val="bg1">
                      <a:lumMod val="95000"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prstDash val="solid"/>
              <a:miter lim="800000"/>
            </a:ln>
            <a:effectLst>
              <a:outerShdw blurRad="406400" sx="102000" sy="102000" algn="ctr" rotWithShape="0">
                <a:prstClr val="black">
                  <a:alpha val="15000"/>
                </a:prstClr>
              </a:outerShdw>
            </a:effec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800" noProof="1"/>
            </a:p>
          </p:txBody>
        </p:sp>
        <p:sp>
          <p:nvSpPr>
            <p:cNvPr id="6" name="Freeform 5"/>
            <p:cNvSpPr/>
            <p:nvPr>
              <p:custDataLst>
                <p:tags r:id="rId7"/>
              </p:custDataLst>
            </p:nvPr>
          </p:nvSpPr>
          <p:spPr bwMode="auto">
            <a:xfrm>
              <a:off x="3729488" y="1981207"/>
              <a:ext cx="2368919" cy="2672653"/>
            </a:xfrm>
            <a:custGeom>
              <a:gdLst>
                <a:gd name="T0" fmla="*/ 368 w 654"/>
                <a:gd name="T1" fmla="*/ 15 h 739"/>
                <a:gd name="T2" fmla="*/ 491 w 654"/>
                <a:gd name="T3" fmla="*/ 86 h 739"/>
                <a:gd name="T4" fmla="*/ 614 w 654"/>
                <a:gd name="T5" fmla="*/ 157 h 739"/>
                <a:gd name="T6" fmla="*/ 654 w 654"/>
                <a:gd name="T7" fmla="*/ 228 h 739"/>
                <a:gd name="T8" fmla="*/ 654 w 654"/>
                <a:gd name="T9" fmla="*/ 370 h 739"/>
                <a:gd name="T10" fmla="*/ 654 w 654"/>
                <a:gd name="T11" fmla="*/ 512 h 739"/>
                <a:gd name="T12" fmla="*/ 614 w 654"/>
                <a:gd name="T13" fmla="*/ 582 h 739"/>
                <a:gd name="T14" fmla="*/ 491 w 654"/>
                <a:gd name="T15" fmla="*/ 653 h 739"/>
                <a:gd name="T16" fmla="*/ 368 w 654"/>
                <a:gd name="T17" fmla="*/ 724 h 739"/>
                <a:gd name="T18" fmla="*/ 286 w 654"/>
                <a:gd name="T19" fmla="*/ 724 h 739"/>
                <a:gd name="T20" fmla="*/ 163 w 654"/>
                <a:gd name="T21" fmla="*/ 653 h 739"/>
                <a:gd name="T22" fmla="*/ 41 w 654"/>
                <a:gd name="T23" fmla="*/ 582 h 739"/>
                <a:gd name="T24" fmla="*/ 0 w 654"/>
                <a:gd name="T25" fmla="*/ 512 h 739"/>
                <a:gd name="T26" fmla="*/ 0 w 654"/>
                <a:gd name="T27" fmla="*/ 370 h 739"/>
                <a:gd name="T28" fmla="*/ 0 w 654"/>
                <a:gd name="T29" fmla="*/ 228 h 739"/>
                <a:gd name="T30" fmla="*/ 41 w 654"/>
                <a:gd name="T31" fmla="*/ 157 h 739"/>
                <a:gd name="T32" fmla="*/ 163 w 654"/>
                <a:gd name="T33" fmla="*/ 86 h 739"/>
                <a:gd name="T34" fmla="*/ 286 w 654"/>
                <a:gd name="T35" fmla="*/ 15 h 739"/>
                <a:gd name="T36" fmla="*/ 368 w 654"/>
                <a:gd name="T37" fmla="*/ 15 h 7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54" h="739">
                  <a:moveTo>
                    <a:pt x="368" y="15"/>
                  </a:moveTo>
                  <a:cubicBezTo>
                    <a:pt x="491" y="86"/>
                    <a:pt x="491" y="86"/>
                    <a:pt x="491" y="86"/>
                  </a:cubicBezTo>
                  <a:cubicBezTo>
                    <a:pt x="614" y="157"/>
                    <a:pt x="614" y="157"/>
                    <a:pt x="614" y="157"/>
                  </a:cubicBezTo>
                  <a:cubicBezTo>
                    <a:pt x="640" y="172"/>
                    <a:pt x="654" y="198"/>
                    <a:pt x="654" y="228"/>
                  </a:cubicBezTo>
                  <a:cubicBezTo>
                    <a:pt x="654" y="370"/>
                    <a:pt x="654" y="370"/>
                    <a:pt x="654" y="370"/>
                  </a:cubicBezTo>
                  <a:cubicBezTo>
                    <a:pt x="654" y="512"/>
                    <a:pt x="654" y="512"/>
                    <a:pt x="654" y="512"/>
                  </a:cubicBezTo>
                  <a:cubicBezTo>
                    <a:pt x="654" y="542"/>
                    <a:pt x="640" y="567"/>
                    <a:pt x="614" y="582"/>
                  </a:cubicBezTo>
                  <a:cubicBezTo>
                    <a:pt x="491" y="653"/>
                    <a:pt x="491" y="653"/>
                    <a:pt x="491" y="653"/>
                  </a:cubicBezTo>
                  <a:cubicBezTo>
                    <a:pt x="368" y="724"/>
                    <a:pt x="368" y="724"/>
                    <a:pt x="368" y="724"/>
                  </a:cubicBezTo>
                  <a:cubicBezTo>
                    <a:pt x="342" y="739"/>
                    <a:pt x="312" y="739"/>
                    <a:pt x="286" y="724"/>
                  </a:cubicBezTo>
                  <a:cubicBezTo>
                    <a:pt x="163" y="653"/>
                    <a:pt x="163" y="653"/>
                    <a:pt x="163" y="653"/>
                  </a:cubicBezTo>
                  <a:cubicBezTo>
                    <a:pt x="41" y="582"/>
                    <a:pt x="41" y="582"/>
                    <a:pt x="41" y="582"/>
                  </a:cubicBezTo>
                  <a:cubicBezTo>
                    <a:pt x="15" y="567"/>
                    <a:pt x="0" y="542"/>
                    <a:pt x="0" y="512"/>
                  </a:cubicBezTo>
                  <a:cubicBezTo>
                    <a:pt x="0" y="370"/>
                    <a:pt x="0" y="370"/>
                    <a:pt x="0" y="370"/>
                  </a:cubicBezTo>
                  <a:cubicBezTo>
                    <a:pt x="0" y="228"/>
                    <a:pt x="0" y="228"/>
                    <a:pt x="0" y="228"/>
                  </a:cubicBezTo>
                  <a:cubicBezTo>
                    <a:pt x="0" y="198"/>
                    <a:pt x="15" y="172"/>
                    <a:pt x="41" y="157"/>
                  </a:cubicBezTo>
                  <a:cubicBezTo>
                    <a:pt x="163" y="86"/>
                    <a:pt x="163" y="86"/>
                    <a:pt x="163" y="86"/>
                  </a:cubicBezTo>
                  <a:cubicBezTo>
                    <a:pt x="286" y="15"/>
                    <a:pt x="286" y="15"/>
                    <a:pt x="286" y="15"/>
                  </a:cubicBezTo>
                  <a:cubicBezTo>
                    <a:pt x="312" y="0"/>
                    <a:pt x="342" y="0"/>
                    <a:pt x="368" y="15"/>
                  </a:cubicBezTo>
                  <a:close/>
                </a:path>
              </a:pathLst>
            </a:custGeom>
            <a:solidFill>
              <a:srgbClr val="C00000"/>
            </a:solidFill>
            <a:ln w="9525" cap="flat">
              <a:noFill/>
              <a:prstDash val="solid"/>
              <a:miter lim="800000"/>
            </a:ln>
            <a:effectLst>
              <a:innerShdw dist="50800" dir="18900000">
                <a:prstClr val="black">
                  <a:alpha val="25000"/>
                </a:prstClr>
              </a:innerShdw>
            </a:effec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800" noProof="1"/>
            </a:p>
          </p:txBody>
        </p:sp>
      </p:grpSp>
      <p:sp>
        <p:nvSpPr>
          <p:cNvPr id="7" name="Freeform 5"/>
          <p:cNvSpPr/>
          <p:nvPr>
            <p:custDataLst>
              <p:tags r:id="rId8"/>
            </p:custDataLst>
          </p:nvPr>
        </p:nvSpPr>
        <p:spPr bwMode="auto">
          <a:xfrm>
            <a:off x="76835" y="692784"/>
            <a:ext cx="185420" cy="208915"/>
          </a:xfrm>
          <a:custGeom>
            <a:gdLst>
              <a:gd name="T0" fmla="*/ 368 w 654"/>
              <a:gd name="T1" fmla="*/ 15 h 739"/>
              <a:gd name="T2" fmla="*/ 491 w 654"/>
              <a:gd name="T3" fmla="*/ 86 h 739"/>
              <a:gd name="T4" fmla="*/ 614 w 654"/>
              <a:gd name="T5" fmla="*/ 157 h 739"/>
              <a:gd name="T6" fmla="*/ 654 w 654"/>
              <a:gd name="T7" fmla="*/ 228 h 739"/>
              <a:gd name="T8" fmla="*/ 654 w 654"/>
              <a:gd name="T9" fmla="*/ 370 h 739"/>
              <a:gd name="T10" fmla="*/ 654 w 654"/>
              <a:gd name="T11" fmla="*/ 512 h 739"/>
              <a:gd name="T12" fmla="*/ 614 w 654"/>
              <a:gd name="T13" fmla="*/ 582 h 739"/>
              <a:gd name="T14" fmla="*/ 491 w 654"/>
              <a:gd name="T15" fmla="*/ 653 h 739"/>
              <a:gd name="T16" fmla="*/ 368 w 654"/>
              <a:gd name="T17" fmla="*/ 724 h 739"/>
              <a:gd name="T18" fmla="*/ 286 w 654"/>
              <a:gd name="T19" fmla="*/ 724 h 739"/>
              <a:gd name="T20" fmla="*/ 163 w 654"/>
              <a:gd name="T21" fmla="*/ 653 h 739"/>
              <a:gd name="T22" fmla="*/ 41 w 654"/>
              <a:gd name="T23" fmla="*/ 582 h 739"/>
              <a:gd name="T24" fmla="*/ 0 w 654"/>
              <a:gd name="T25" fmla="*/ 512 h 739"/>
              <a:gd name="T26" fmla="*/ 0 w 654"/>
              <a:gd name="T27" fmla="*/ 370 h 739"/>
              <a:gd name="T28" fmla="*/ 0 w 654"/>
              <a:gd name="T29" fmla="*/ 228 h 739"/>
              <a:gd name="T30" fmla="*/ 41 w 654"/>
              <a:gd name="T31" fmla="*/ 157 h 739"/>
              <a:gd name="T32" fmla="*/ 163 w 654"/>
              <a:gd name="T33" fmla="*/ 86 h 739"/>
              <a:gd name="T34" fmla="*/ 286 w 654"/>
              <a:gd name="T35" fmla="*/ 15 h 739"/>
              <a:gd name="T36" fmla="*/ 368 w 654"/>
              <a:gd name="T37" fmla="*/ 15 h 7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4" h="739">
                <a:moveTo>
                  <a:pt x="368" y="15"/>
                </a:moveTo>
                <a:cubicBezTo>
                  <a:pt x="491" y="86"/>
                  <a:pt x="491" y="86"/>
                  <a:pt x="491" y="86"/>
                </a:cubicBezTo>
                <a:cubicBezTo>
                  <a:pt x="614" y="157"/>
                  <a:pt x="614" y="157"/>
                  <a:pt x="614" y="157"/>
                </a:cubicBezTo>
                <a:cubicBezTo>
                  <a:pt x="640" y="172"/>
                  <a:pt x="654" y="198"/>
                  <a:pt x="654" y="228"/>
                </a:cubicBezTo>
                <a:cubicBezTo>
                  <a:pt x="654" y="370"/>
                  <a:pt x="654" y="370"/>
                  <a:pt x="654" y="370"/>
                </a:cubicBezTo>
                <a:cubicBezTo>
                  <a:pt x="654" y="512"/>
                  <a:pt x="654" y="512"/>
                  <a:pt x="654" y="512"/>
                </a:cubicBezTo>
                <a:cubicBezTo>
                  <a:pt x="654" y="542"/>
                  <a:pt x="640" y="567"/>
                  <a:pt x="614" y="582"/>
                </a:cubicBezTo>
                <a:cubicBezTo>
                  <a:pt x="491" y="653"/>
                  <a:pt x="491" y="653"/>
                  <a:pt x="491" y="653"/>
                </a:cubicBezTo>
                <a:cubicBezTo>
                  <a:pt x="368" y="724"/>
                  <a:pt x="368" y="724"/>
                  <a:pt x="368" y="724"/>
                </a:cubicBezTo>
                <a:cubicBezTo>
                  <a:pt x="342" y="739"/>
                  <a:pt x="312" y="739"/>
                  <a:pt x="286" y="724"/>
                </a:cubicBezTo>
                <a:cubicBezTo>
                  <a:pt x="163" y="653"/>
                  <a:pt x="163" y="653"/>
                  <a:pt x="163" y="653"/>
                </a:cubicBezTo>
                <a:cubicBezTo>
                  <a:pt x="41" y="582"/>
                  <a:pt x="41" y="582"/>
                  <a:pt x="41" y="582"/>
                </a:cubicBezTo>
                <a:cubicBezTo>
                  <a:pt x="15" y="567"/>
                  <a:pt x="0" y="542"/>
                  <a:pt x="0" y="512"/>
                </a:cubicBezTo>
                <a:cubicBezTo>
                  <a:pt x="0" y="370"/>
                  <a:pt x="0" y="370"/>
                  <a:pt x="0" y="370"/>
                </a:cubicBezTo>
                <a:cubicBezTo>
                  <a:pt x="0" y="228"/>
                  <a:pt x="0" y="228"/>
                  <a:pt x="0" y="228"/>
                </a:cubicBezTo>
                <a:cubicBezTo>
                  <a:pt x="0" y="198"/>
                  <a:pt x="15" y="172"/>
                  <a:pt x="41" y="157"/>
                </a:cubicBezTo>
                <a:cubicBezTo>
                  <a:pt x="163" y="86"/>
                  <a:pt x="163" y="86"/>
                  <a:pt x="163" y="86"/>
                </a:cubicBezTo>
                <a:cubicBezTo>
                  <a:pt x="286" y="15"/>
                  <a:pt x="286" y="15"/>
                  <a:pt x="286" y="15"/>
                </a:cubicBezTo>
                <a:cubicBezTo>
                  <a:pt x="312" y="0"/>
                  <a:pt x="342" y="0"/>
                  <a:pt x="368" y="15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bg1">
                  <a:lumMod val="95000"/>
                </a:schemeClr>
              </a:gs>
            </a:gsLst>
            <a:lin ang="5400000" scaled="1"/>
          </a:gradFill>
          <a:ln w="22225" cap="flat"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5400000" scaled="1"/>
            </a:gradFill>
            <a:prstDash val="solid"/>
            <a:miter lim="800000"/>
          </a:ln>
          <a:effectLst>
            <a:outerShdw blurRad="406400" sx="102000" sy="102000" algn="ctr" rotWithShape="0">
              <a:prstClr val="black">
                <a:alpha val="15000"/>
              </a:prstClr>
            </a:outerShdw>
          </a:effec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/>
          <a:srcRect l="693" t="81720" r="10869" b="-346"/>
          <a:stretch>
            <a:fillRect/>
          </a:stretch>
        </p:blipFill>
        <p:spPr bwMode="auto">
          <a:xfrm flipV="1">
            <a:off x="-768350" y="6105525"/>
            <a:ext cx="3375025" cy="7874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Freeform 5"/>
          <p:cNvSpPr/>
          <p:nvPr>
            <p:custDataLst>
              <p:tags r:id="rId4"/>
            </p:custDataLst>
          </p:nvPr>
        </p:nvSpPr>
        <p:spPr bwMode="auto">
          <a:xfrm>
            <a:off x="11354765" y="-259"/>
            <a:ext cx="841828" cy="949764"/>
          </a:xfrm>
          <a:custGeom>
            <a:gdLst>
              <a:gd name="T0" fmla="*/ 368 w 654"/>
              <a:gd name="T1" fmla="*/ 15 h 739"/>
              <a:gd name="T2" fmla="*/ 491 w 654"/>
              <a:gd name="T3" fmla="*/ 86 h 739"/>
              <a:gd name="T4" fmla="*/ 614 w 654"/>
              <a:gd name="T5" fmla="*/ 157 h 739"/>
              <a:gd name="T6" fmla="*/ 654 w 654"/>
              <a:gd name="T7" fmla="*/ 228 h 739"/>
              <a:gd name="T8" fmla="*/ 654 w 654"/>
              <a:gd name="T9" fmla="*/ 370 h 739"/>
              <a:gd name="T10" fmla="*/ 654 w 654"/>
              <a:gd name="T11" fmla="*/ 512 h 739"/>
              <a:gd name="T12" fmla="*/ 614 w 654"/>
              <a:gd name="T13" fmla="*/ 582 h 739"/>
              <a:gd name="T14" fmla="*/ 491 w 654"/>
              <a:gd name="T15" fmla="*/ 653 h 739"/>
              <a:gd name="T16" fmla="*/ 368 w 654"/>
              <a:gd name="T17" fmla="*/ 724 h 739"/>
              <a:gd name="T18" fmla="*/ 286 w 654"/>
              <a:gd name="T19" fmla="*/ 724 h 739"/>
              <a:gd name="T20" fmla="*/ 163 w 654"/>
              <a:gd name="T21" fmla="*/ 653 h 739"/>
              <a:gd name="T22" fmla="*/ 41 w 654"/>
              <a:gd name="T23" fmla="*/ 582 h 739"/>
              <a:gd name="T24" fmla="*/ 0 w 654"/>
              <a:gd name="T25" fmla="*/ 512 h 739"/>
              <a:gd name="T26" fmla="*/ 0 w 654"/>
              <a:gd name="T27" fmla="*/ 370 h 739"/>
              <a:gd name="T28" fmla="*/ 0 w 654"/>
              <a:gd name="T29" fmla="*/ 228 h 739"/>
              <a:gd name="T30" fmla="*/ 41 w 654"/>
              <a:gd name="T31" fmla="*/ 157 h 739"/>
              <a:gd name="T32" fmla="*/ 163 w 654"/>
              <a:gd name="T33" fmla="*/ 86 h 739"/>
              <a:gd name="T34" fmla="*/ 286 w 654"/>
              <a:gd name="T35" fmla="*/ 15 h 739"/>
              <a:gd name="T36" fmla="*/ 368 w 654"/>
              <a:gd name="T37" fmla="*/ 15 h 7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4" h="739">
                <a:moveTo>
                  <a:pt x="368" y="15"/>
                </a:moveTo>
                <a:cubicBezTo>
                  <a:pt x="491" y="86"/>
                  <a:pt x="491" y="86"/>
                  <a:pt x="491" y="86"/>
                </a:cubicBezTo>
                <a:cubicBezTo>
                  <a:pt x="614" y="157"/>
                  <a:pt x="614" y="157"/>
                  <a:pt x="614" y="157"/>
                </a:cubicBezTo>
                <a:cubicBezTo>
                  <a:pt x="640" y="172"/>
                  <a:pt x="654" y="198"/>
                  <a:pt x="654" y="228"/>
                </a:cubicBezTo>
                <a:cubicBezTo>
                  <a:pt x="654" y="370"/>
                  <a:pt x="654" y="370"/>
                  <a:pt x="654" y="370"/>
                </a:cubicBezTo>
                <a:cubicBezTo>
                  <a:pt x="654" y="512"/>
                  <a:pt x="654" y="512"/>
                  <a:pt x="654" y="512"/>
                </a:cubicBezTo>
                <a:cubicBezTo>
                  <a:pt x="654" y="542"/>
                  <a:pt x="640" y="567"/>
                  <a:pt x="614" y="582"/>
                </a:cubicBezTo>
                <a:cubicBezTo>
                  <a:pt x="491" y="653"/>
                  <a:pt x="491" y="653"/>
                  <a:pt x="491" y="653"/>
                </a:cubicBezTo>
                <a:cubicBezTo>
                  <a:pt x="368" y="724"/>
                  <a:pt x="368" y="724"/>
                  <a:pt x="368" y="724"/>
                </a:cubicBezTo>
                <a:cubicBezTo>
                  <a:pt x="342" y="739"/>
                  <a:pt x="312" y="739"/>
                  <a:pt x="286" y="724"/>
                </a:cubicBezTo>
                <a:cubicBezTo>
                  <a:pt x="163" y="653"/>
                  <a:pt x="163" y="653"/>
                  <a:pt x="163" y="653"/>
                </a:cubicBezTo>
                <a:cubicBezTo>
                  <a:pt x="41" y="582"/>
                  <a:pt x="41" y="582"/>
                  <a:pt x="41" y="582"/>
                </a:cubicBezTo>
                <a:cubicBezTo>
                  <a:pt x="15" y="567"/>
                  <a:pt x="0" y="542"/>
                  <a:pt x="0" y="512"/>
                </a:cubicBezTo>
                <a:cubicBezTo>
                  <a:pt x="0" y="370"/>
                  <a:pt x="0" y="370"/>
                  <a:pt x="0" y="370"/>
                </a:cubicBezTo>
                <a:cubicBezTo>
                  <a:pt x="0" y="228"/>
                  <a:pt x="0" y="228"/>
                  <a:pt x="0" y="228"/>
                </a:cubicBezTo>
                <a:cubicBezTo>
                  <a:pt x="0" y="198"/>
                  <a:pt x="15" y="172"/>
                  <a:pt x="41" y="157"/>
                </a:cubicBezTo>
                <a:cubicBezTo>
                  <a:pt x="163" y="86"/>
                  <a:pt x="163" y="86"/>
                  <a:pt x="163" y="86"/>
                </a:cubicBezTo>
                <a:cubicBezTo>
                  <a:pt x="286" y="15"/>
                  <a:pt x="286" y="15"/>
                  <a:pt x="286" y="15"/>
                </a:cubicBezTo>
                <a:cubicBezTo>
                  <a:pt x="312" y="0"/>
                  <a:pt x="342" y="0"/>
                  <a:pt x="368" y="15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bg1">
                  <a:lumMod val="95000"/>
                </a:schemeClr>
              </a:gs>
            </a:gsLst>
            <a:lin ang="5400000" scaled="1"/>
          </a:gradFill>
          <a:ln w="22225" cap="flat"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5400000" scaled="1"/>
            </a:gradFill>
            <a:prstDash val="solid"/>
            <a:miter lim="800000"/>
          </a:ln>
          <a:effectLst>
            <a:outerShdw blurRad="406400" sx="102000" sy="102000" algn="ctr" rotWithShape="0">
              <a:prstClr val="black">
                <a:alpha val="15000"/>
              </a:prstClr>
            </a:outerShdw>
          </a:effec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 noProof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3" grpId="1" animBg="1"/>
    </p:bldLst>
  </p:timing>
</p:sldLayout>
</file>

<file path=ppt/slideLayouts/slideLayout7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/>
          <a:srcRect l="693" t="81720" r="10869" b="-346"/>
          <a:stretch>
            <a:fillRect/>
          </a:stretch>
        </p:blipFill>
        <p:spPr bwMode="auto">
          <a:xfrm flipV="1">
            <a:off x="-768350" y="6105525"/>
            <a:ext cx="3375025" cy="7874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椭圆 22"/>
          <p:cNvSpPr/>
          <p:nvPr>
            <p:custDataLst>
              <p:tags r:id="rId4"/>
            </p:custDataLst>
          </p:nvPr>
        </p:nvSpPr>
        <p:spPr>
          <a:xfrm rot="2700000">
            <a:off x="11386185" y="-570865"/>
            <a:ext cx="1421765" cy="1421765"/>
          </a:xfrm>
          <a:prstGeom prst="roundRect">
            <a:avLst/>
          </a:prstGeom>
          <a:gradFill>
            <a:gsLst>
              <a:gs pos="100000">
                <a:sysClr val="window" lastClr="FFFFFF">
                  <a:lumMod val="97000"/>
                </a:sysClr>
              </a:gs>
              <a:gs pos="0">
                <a:sysClr val="window" lastClr="FFFFFF">
                  <a:lumMod val="80000"/>
                </a:sysClr>
              </a:gs>
            </a:gsLst>
            <a:lin ang="2700000" scaled="1"/>
          </a:gradFill>
          <a:ln w="19050" cap="flat" cmpd="sng" algn="ctr">
            <a:gradFill flip="none" rotWithShape="1">
              <a:gsLst>
                <a:gs pos="0">
                  <a:sysClr val="window" lastClr="FFFFFF"/>
                </a:gs>
                <a:gs pos="100000">
                  <a:sysClr val="window" lastClr="FFFFFF">
                    <a:lumMod val="75000"/>
                  </a:sysClr>
                </a:gs>
              </a:gsLst>
              <a:lin ang="2700000" scaled="1"/>
            </a:gradFill>
            <a:prstDash val="solid"/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sp>
        <p:nvSpPr>
          <p:cNvPr id="4" name="椭圆 22"/>
          <p:cNvSpPr/>
          <p:nvPr>
            <p:custDataLst>
              <p:tags r:id="rId5"/>
            </p:custDataLst>
          </p:nvPr>
        </p:nvSpPr>
        <p:spPr>
          <a:xfrm rot="2700000">
            <a:off x="11618595" y="5167630"/>
            <a:ext cx="1421765" cy="1421765"/>
          </a:xfrm>
          <a:prstGeom prst="roundRect">
            <a:avLst/>
          </a:prstGeom>
          <a:gradFill>
            <a:gsLst>
              <a:gs pos="100000">
                <a:sysClr val="window" lastClr="FFFFFF">
                  <a:lumMod val="97000"/>
                </a:sysClr>
              </a:gs>
              <a:gs pos="0">
                <a:sysClr val="window" lastClr="FFFFFF">
                  <a:lumMod val="80000"/>
                </a:sysClr>
              </a:gs>
            </a:gsLst>
            <a:lin ang="2700000" scaled="1"/>
          </a:gradFill>
          <a:ln w="19050" cap="flat" cmpd="sng" algn="ctr">
            <a:gradFill flip="none" rotWithShape="1">
              <a:gsLst>
                <a:gs pos="0">
                  <a:sysClr val="window" lastClr="FFFFFF"/>
                </a:gs>
                <a:gs pos="100000">
                  <a:sysClr val="window" lastClr="FFFFFF">
                    <a:lumMod val="75000"/>
                  </a:sysClr>
                </a:gs>
              </a:gsLst>
              <a:lin ang="2700000" scaled="1"/>
            </a:gradFill>
            <a:prstDash val="solid"/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sp>
        <p:nvSpPr>
          <p:cNvPr id="5" name="椭圆 22"/>
          <p:cNvSpPr/>
          <p:nvPr>
            <p:custDataLst>
              <p:tags r:id="rId6"/>
            </p:custDataLst>
          </p:nvPr>
        </p:nvSpPr>
        <p:spPr>
          <a:xfrm rot="2700000">
            <a:off x="11417300" y="6079490"/>
            <a:ext cx="830580" cy="608330"/>
          </a:xfrm>
          <a:prstGeom prst="roundRect">
            <a:avLst/>
          </a:prstGeom>
          <a:gradFill>
            <a:gsLst>
              <a:gs pos="100000">
                <a:sysClr val="window" lastClr="FFFFFF">
                  <a:lumMod val="97000"/>
                </a:sysClr>
              </a:gs>
              <a:gs pos="0">
                <a:sysClr val="window" lastClr="FFFFFF">
                  <a:lumMod val="80000"/>
                </a:sysClr>
              </a:gs>
            </a:gsLst>
            <a:lin ang="2700000" scaled="1"/>
          </a:gradFill>
          <a:ln w="19050" cap="flat" cmpd="sng" algn="ctr">
            <a:gradFill flip="none" rotWithShape="1">
              <a:gsLst>
                <a:gs pos="0">
                  <a:sysClr val="window" lastClr="FFFFFF"/>
                </a:gs>
                <a:gs pos="100000">
                  <a:sysClr val="window" lastClr="FFFFFF">
                    <a:lumMod val="75000"/>
                  </a:sysClr>
                </a:gs>
              </a:gsLst>
              <a:lin ang="2700000" scaled="1"/>
            </a:gradFill>
            <a:prstDash val="solid"/>
          </a:ln>
          <a:effectLst>
            <a:outerShdw blurRad="101600" dist="508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prstClr val="white"/>
              </a:solidFill>
              <a:latin typeface="Franklin Gothic Book" panose="020b0503020102020204"/>
              <a:ea typeface="微软雅黑" panose="020b0503020204020204" charset="-122"/>
            </a:endParaRPr>
          </a:p>
        </p:txBody>
      </p:sp>
      <p:pic>
        <p:nvPicPr>
          <p:cNvPr id="6" name="图片 5"/>
          <p:cNvPicPr>
            <a:picLocks noChangeAspect="1" noChangeArrowheads="1"/>
          </p:cNvPicPr>
          <p:nvPr userDrawn="1">
            <p:custDataLst>
              <p:tags r:id="rId7"/>
            </p:custDataLst>
          </p:nvPr>
        </p:nvPicPr>
        <p:blipFill>
          <a:blip r:embed="rId2"/>
          <a:srcRect l="693" t="84731" r="45602" b="-345"/>
          <a:stretch>
            <a:fillRect/>
          </a:stretch>
        </p:blipFill>
        <p:spPr bwMode="auto">
          <a:xfrm flipH="1">
            <a:off x="0" y="0"/>
            <a:ext cx="7075488" cy="227806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3" grpId="1" animBg="1"/>
      <p:bldP spid="4" grpId="0" bldLvl="0" animBg="1"/>
      <p:bldP spid="4" grpId="1" animBg="1"/>
      <p:bldP spid="5" grpId="0" bldLvl="0" animBg="1"/>
      <p:bldP spid="5" grpId="1" animBg="1"/>
    </p:bld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26" Type="http://schemas.openxmlformats.org/officeDocument/2006/relationships/image" Target="file:///D:\qq&#25991;&#20214;\712321467\Image\C2C\Image2\%7b75232B38-A165-1FB7-499C-2E1C792CACB5%7d.png" TargetMode="External" /><Relationship Id="rId27" Type="http://schemas.openxmlformats.org/officeDocument/2006/relationships/image" Target="../media/image1.png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slideLayout" Target="../slideLayouts/slideLayout14.xml" /><Relationship Id="rId30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slideLayout" Target="../slideLayouts/slideLayout38.xml" /><Relationship Id="rId11" Type="http://schemas.openxmlformats.org/officeDocument/2006/relationships/slideLayout" Target="../slideLayouts/slideLayout39.xml" /><Relationship Id="rId12" Type="http://schemas.openxmlformats.org/officeDocument/2006/relationships/slideLayout" Target="../slideLayouts/slideLayout40.xml" /><Relationship Id="rId13" Type="http://schemas.openxmlformats.org/officeDocument/2006/relationships/slideLayout" Target="../slideLayouts/slideLayout41.xml" /><Relationship Id="rId14" Type="http://schemas.openxmlformats.org/officeDocument/2006/relationships/slideLayout" Target="../slideLayouts/slideLayout42.xml" /><Relationship Id="rId15" Type="http://schemas.openxmlformats.org/officeDocument/2006/relationships/slideLayout" Target="../slideLayouts/slideLayout43.xml" /><Relationship Id="rId16" Type="http://schemas.openxmlformats.org/officeDocument/2006/relationships/slideLayout" Target="../slideLayouts/slideLayout44.xml" /><Relationship Id="rId17" Type="http://schemas.openxmlformats.org/officeDocument/2006/relationships/slideLayout" Target="../slideLayouts/slideLayout45.xml" /><Relationship Id="rId18" Type="http://schemas.openxmlformats.org/officeDocument/2006/relationships/slideLayout" Target="../slideLayouts/slideLayout46.xml" /><Relationship Id="rId19" Type="http://schemas.openxmlformats.org/officeDocument/2006/relationships/tags" Target="../tags/tag337.xml" /><Relationship Id="rId2" Type="http://schemas.openxmlformats.org/officeDocument/2006/relationships/slideLayout" Target="../slideLayouts/slideLayout30.xml" /><Relationship Id="rId20" Type="http://schemas.openxmlformats.org/officeDocument/2006/relationships/tags" Target="../tags/tag338.xml" /><Relationship Id="rId21" Type="http://schemas.openxmlformats.org/officeDocument/2006/relationships/tags" Target="../tags/tag339.xml" /><Relationship Id="rId22" Type="http://schemas.openxmlformats.org/officeDocument/2006/relationships/tags" Target="../tags/tag340.xml" /><Relationship Id="rId23" Type="http://schemas.openxmlformats.org/officeDocument/2006/relationships/tags" Target="../tags/tag341.xml" /><Relationship Id="rId24" Type="http://schemas.openxmlformats.org/officeDocument/2006/relationships/tags" Target="../tags/tag342.xml" /><Relationship Id="rId25" Type="http://schemas.openxmlformats.org/officeDocument/2006/relationships/tags" Target="../tags/tag343.xml" /><Relationship Id="rId26" Type="http://schemas.openxmlformats.org/officeDocument/2006/relationships/image" Target="file:///D:\qq&#25991;&#20214;\712321467\Image\C2C\Image2\%7b75232B38-A165-1FB7-499C-2E1C792CACB5%7d.png" TargetMode="External" /><Relationship Id="rId27" Type="http://schemas.openxmlformats.org/officeDocument/2006/relationships/image" Target="../media/image1.png" /><Relationship Id="rId28" Type="http://schemas.openxmlformats.org/officeDocument/2006/relationships/tags" Target="../tags/tag344.xml" /><Relationship Id="rId29" Type="http://schemas.openxmlformats.org/officeDocument/2006/relationships/tags" Target="../tags/tag345.xml" /><Relationship Id="rId3" Type="http://schemas.openxmlformats.org/officeDocument/2006/relationships/slideLayout" Target="../slideLayouts/slideLayout31.xml" /><Relationship Id="rId30" Type="http://schemas.openxmlformats.org/officeDocument/2006/relationships/theme" Target="../theme/theme3.xml" /><Relationship Id="rId4" Type="http://schemas.openxmlformats.org/officeDocument/2006/relationships/slideLayout" Target="../slideLayouts/slideLayout32.xml" /><Relationship Id="rId5" Type="http://schemas.openxmlformats.org/officeDocument/2006/relationships/slideLayout" Target="../slideLayouts/slideLayout33.xml" /><Relationship Id="rId6" Type="http://schemas.openxmlformats.org/officeDocument/2006/relationships/slideLayout" Target="../slideLayouts/slideLayout34.xml" /><Relationship Id="rId7" Type="http://schemas.openxmlformats.org/officeDocument/2006/relationships/slideLayout" Target="../slideLayouts/slideLayout35.xml" /><Relationship Id="rId8" Type="http://schemas.openxmlformats.org/officeDocument/2006/relationships/slideLayout" Target="../slideLayouts/slideLayout36.xml" /><Relationship Id="rId9" Type="http://schemas.openxmlformats.org/officeDocument/2006/relationships/slideLayout" Target="../slideLayouts/slideLayout37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slideLayout" Target="../slideLayouts/slideLayout56.xml" /><Relationship Id="rId11" Type="http://schemas.openxmlformats.org/officeDocument/2006/relationships/slideLayout" Target="../slideLayouts/slideLayout57.xml" /><Relationship Id="rId12" Type="http://schemas.openxmlformats.org/officeDocument/2006/relationships/slideLayout" Target="../slideLayouts/slideLayout58.xml" /><Relationship Id="rId13" Type="http://schemas.openxmlformats.org/officeDocument/2006/relationships/tags" Target="../tags/tag417.xml" /><Relationship Id="rId14" Type="http://schemas.openxmlformats.org/officeDocument/2006/relationships/tags" Target="../tags/tag418.xml" /><Relationship Id="rId15" Type="http://schemas.openxmlformats.org/officeDocument/2006/relationships/tags" Target="../tags/tag419.xml" /><Relationship Id="rId16" Type="http://schemas.openxmlformats.org/officeDocument/2006/relationships/tags" Target="../tags/tag420.xml" /><Relationship Id="rId17" Type="http://schemas.openxmlformats.org/officeDocument/2006/relationships/tags" Target="../tags/tag421.xml" /><Relationship Id="rId18" Type="http://schemas.openxmlformats.org/officeDocument/2006/relationships/tags" Target="../tags/tag422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48.xml" /><Relationship Id="rId20" Type="http://schemas.openxmlformats.org/officeDocument/2006/relationships/image" Target="../media/image1.png" /><Relationship Id="rId21" Type="http://schemas.openxmlformats.org/officeDocument/2006/relationships/tags" Target="../tags/tag423.xml" /><Relationship Id="rId22" Type="http://schemas.openxmlformats.org/officeDocument/2006/relationships/theme" Target="../theme/theme4.xml" /><Relationship Id="rId3" Type="http://schemas.openxmlformats.org/officeDocument/2006/relationships/slideLayout" Target="../slideLayouts/slideLayout49.xml" /><Relationship Id="rId4" Type="http://schemas.openxmlformats.org/officeDocument/2006/relationships/slideLayout" Target="../slideLayouts/slideLayout50.xml" /><Relationship Id="rId5" Type="http://schemas.openxmlformats.org/officeDocument/2006/relationships/slideLayout" Target="../slideLayouts/slideLayout51.xml" /><Relationship Id="rId6" Type="http://schemas.openxmlformats.org/officeDocument/2006/relationships/slideLayout" Target="../slideLayouts/slideLayout52.xml" /><Relationship Id="rId7" Type="http://schemas.openxmlformats.org/officeDocument/2006/relationships/slideLayout" Target="../slideLayouts/slideLayout53.xml" /><Relationship Id="rId8" Type="http://schemas.openxmlformats.org/officeDocument/2006/relationships/slideLayout" Target="../slideLayouts/slideLayout54.xml" /><Relationship Id="rId9" Type="http://schemas.openxmlformats.org/officeDocument/2006/relationships/slideLayout" Target="../slideLayouts/slideLayout55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9.xml" /><Relationship Id="rId10" Type="http://schemas.openxmlformats.org/officeDocument/2006/relationships/slideLayout" Target="../slideLayouts/slideLayout68.xml" /><Relationship Id="rId11" Type="http://schemas.openxmlformats.org/officeDocument/2006/relationships/slideLayout" Target="../slideLayouts/slideLayout69.xml" /><Relationship Id="rId12" Type="http://schemas.openxmlformats.org/officeDocument/2006/relationships/slideLayout" Target="../slideLayouts/slideLayout70.xml" /><Relationship Id="rId13" Type="http://schemas.openxmlformats.org/officeDocument/2006/relationships/slideLayout" Target="../slideLayouts/slideLayout71.xml" /><Relationship Id="rId14" Type="http://schemas.openxmlformats.org/officeDocument/2006/relationships/slideLayout" Target="../slideLayouts/slideLayout72.xml" /><Relationship Id="rId15" Type="http://schemas.openxmlformats.org/officeDocument/2006/relationships/slideLayout" Target="../slideLayouts/slideLayout73.xml" /><Relationship Id="rId16" Type="http://schemas.openxmlformats.org/officeDocument/2006/relationships/slideLayout" Target="../slideLayouts/slideLayout74.xml" /><Relationship Id="rId17" Type="http://schemas.openxmlformats.org/officeDocument/2006/relationships/slideLayout" Target="../slideLayouts/slideLayout75.xml" /><Relationship Id="rId18" Type="http://schemas.openxmlformats.org/officeDocument/2006/relationships/tags" Target="../tags/tag525.xml" /><Relationship Id="rId19" Type="http://schemas.openxmlformats.org/officeDocument/2006/relationships/tags" Target="../tags/tag526.xml" /><Relationship Id="rId2" Type="http://schemas.openxmlformats.org/officeDocument/2006/relationships/slideLayout" Target="../slideLayouts/slideLayout60.xml" /><Relationship Id="rId20" Type="http://schemas.openxmlformats.org/officeDocument/2006/relationships/tags" Target="../tags/tag527.xml" /><Relationship Id="rId21" Type="http://schemas.openxmlformats.org/officeDocument/2006/relationships/tags" Target="../tags/tag528.xml" /><Relationship Id="rId22" Type="http://schemas.openxmlformats.org/officeDocument/2006/relationships/tags" Target="../tags/tag529.xml" /><Relationship Id="rId23" Type="http://schemas.openxmlformats.org/officeDocument/2006/relationships/tags" Target="../tags/tag530.xml" /><Relationship Id="rId24" Type="http://schemas.openxmlformats.org/officeDocument/2006/relationships/tags" Target="../tags/tag531.xml" /><Relationship Id="rId25" Type="http://schemas.openxmlformats.org/officeDocument/2006/relationships/tags" Target="../tags/tag532.xml" /><Relationship Id="rId26" Type="http://schemas.openxmlformats.org/officeDocument/2006/relationships/image" Target="file:///D:\qq&#25991;&#20214;\712321467\Image\C2C\Image2\%7b75232B38-A165-1FB7-499C-2E1C792CACB5%7d.png" TargetMode="External" /><Relationship Id="rId27" Type="http://schemas.openxmlformats.org/officeDocument/2006/relationships/image" Target="../media/image1.png" /><Relationship Id="rId28" Type="http://schemas.openxmlformats.org/officeDocument/2006/relationships/tags" Target="../tags/tag533.xml" /><Relationship Id="rId29" Type="http://schemas.openxmlformats.org/officeDocument/2006/relationships/tags" Target="../tags/tag534.xml" /><Relationship Id="rId3" Type="http://schemas.openxmlformats.org/officeDocument/2006/relationships/slideLayout" Target="../slideLayouts/slideLayout61.xml" /><Relationship Id="rId30" Type="http://schemas.openxmlformats.org/officeDocument/2006/relationships/theme" Target="../theme/theme5.xml" /><Relationship Id="rId4" Type="http://schemas.openxmlformats.org/officeDocument/2006/relationships/slideLayout" Target="../slideLayouts/slideLayout62.xml" /><Relationship Id="rId5" Type="http://schemas.openxmlformats.org/officeDocument/2006/relationships/slideLayout" Target="../slideLayouts/slideLayout63.xml" /><Relationship Id="rId6" Type="http://schemas.openxmlformats.org/officeDocument/2006/relationships/slideLayout" Target="../slideLayouts/slideLayout64.xml" /><Relationship Id="rId7" Type="http://schemas.openxmlformats.org/officeDocument/2006/relationships/slideLayout" Target="../slideLayouts/slideLayout65.xml" /><Relationship Id="rId8" Type="http://schemas.openxmlformats.org/officeDocument/2006/relationships/slideLayout" Target="../slideLayouts/slideLayout66.xml" /><Relationship Id="rId9" Type="http://schemas.openxmlformats.org/officeDocument/2006/relationships/slideLayout" Target="../slideLayouts/slideLayout67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6.xml" /><Relationship Id="rId10" Type="http://schemas.openxmlformats.org/officeDocument/2006/relationships/tags" Target="../tags/tag570.xml" /><Relationship Id="rId11" Type="http://schemas.openxmlformats.org/officeDocument/2006/relationships/theme" Target="../theme/theme6.xml" /><Relationship Id="rId2" Type="http://schemas.openxmlformats.org/officeDocument/2006/relationships/slideLayout" Target="../slideLayouts/slideLayout77.xml" /><Relationship Id="rId3" Type="http://schemas.openxmlformats.org/officeDocument/2006/relationships/slideLayout" Target="../slideLayouts/slideLayout78.xml" /><Relationship Id="rId4" Type="http://schemas.openxmlformats.org/officeDocument/2006/relationships/slideLayout" Target="../slideLayouts/slideLayout79.xml" /><Relationship Id="rId5" Type="http://schemas.openxmlformats.org/officeDocument/2006/relationships/slideLayout" Target="../slideLayouts/slideLayout80.xml" /><Relationship Id="rId6" Type="http://schemas.openxmlformats.org/officeDocument/2006/relationships/tags" Target="../tags/tag568.xml" /><Relationship Id="rId7" Type="http://schemas.openxmlformats.org/officeDocument/2006/relationships/tags" Target="../tags/tag569.xml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1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>
          <p:custDataLst>
            <p:tags r:id="rId18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9"/>
            </p:custDataLst>
          </p:nvPr>
        </p:nvSpPr>
        <p:spPr>
          <a:xfrm>
            <a:off x="0" y="6678000"/>
            <a:ext cx="12196445" cy="180000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50000">
                <a:schemeClr val="accent1">
                  <a:tint val="2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09822" y="274638"/>
            <a:ext cx="109768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09822" y="1600200"/>
            <a:ext cx="10976800" cy="4686320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  <a:p>
            <a:pPr lvl="1" eaLnBrk="1" latinLnBrk="0" hangingPunct="1"/>
            <a:r>
              <a:rPr kumimoji="0" lang="zh-CN" altLang="en-US" smtClean="0"/>
              <a:t>第二级</a:t>
            </a:r>
            <a:endParaRPr kumimoji="0" lang="zh-CN" altLang="en-US" smtClean="0"/>
          </a:p>
          <a:p>
            <a:pPr lvl="2" eaLnBrk="1" latinLnBrk="0" hangingPunct="1"/>
            <a:r>
              <a:rPr kumimoji="0" lang="zh-CN" altLang="en-US" smtClean="0"/>
              <a:t>第三级</a:t>
            </a:r>
            <a:endParaRPr kumimoji="0" lang="zh-CN" altLang="en-US" smtClean="0"/>
          </a:p>
          <a:p>
            <a:pPr lvl="3" eaLnBrk="1" latinLnBrk="0" hangingPunct="1"/>
            <a:r>
              <a:rPr kumimoji="0" lang="zh-CN" altLang="en-US" smtClean="0"/>
              <a:t>第四级</a:t>
            </a:r>
            <a:endParaRPr kumimoji="0" lang="zh-CN" altLang="en-US" smtClean="0"/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101637" y="6400800"/>
            <a:ext cx="4268756" cy="283800"/>
          </a:xfrm>
          <a:prstGeom prst="rect">
            <a:avLst/>
          </a:prstGeom>
        </p:spPr>
        <p:txBody>
          <a:bodyPr vert="horz" rtlCol="0" anchor="b"/>
          <a:lstStyle>
            <a:defPPr>
              <a:defRPr lang="zh-CN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100" kern="1200">
                <a:solidFill>
                  <a:schemeClr val="tx2">
                    <a:lumMod val="75000"/>
                    <a:lumOff val="2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7114593" y="6400800"/>
            <a:ext cx="4980215" cy="283800"/>
          </a:xfrm>
          <a:prstGeom prst="rect">
            <a:avLst/>
          </a:prstGeom>
        </p:spPr>
        <p:txBody>
          <a:bodyPr vert="horz" rtlCol="0" anchor="ctr"/>
          <a:lstStyle>
            <a:defPPr>
              <a:defRPr lang="zh-CN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100" kern="1200">
                <a:solidFill>
                  <a:schemeClr val="tx2">
                    <a:lumMod val="75000"/>
                    <a:lumOff val="2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5488400" y="6400800"/>
            <a:ext cx="1219644" cy="283464"/>
          </a:xfrm>
          <a:prstGeom prst="rect">
            <a:avLst/>
          </a:prstGeom>
          <a:noFill/>
        </p:spPr>
        <p:txBody>
          <a:bodyPr vert="horz" lIns="45720" rIns="45720" rtlCol="0" anchor="ctr"/>
          <a:lstStyle>
            <a:defPPr>
              <a:defRPr lang="zh-CN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100" b="0" kern="1200">
                <a:solidFill>
                  <a:schemeClr val="tx2">
                    <a:lumMod val="75000"/>
                    <a:lumOff val="2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5"/>
            </p:custDataLst>
          </p:nvPr>
        </p:nvSpPr>
        <p:spPr>
          <a:xfrm>
            <a:off x="0" y="0"/>
            <a:ext cx="12196445" cy="108000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50000">
                <a:schemeClr val="accent1">
                  <a:tint val="2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pic>
        <p:nvPicPr>
          <p:cNvPr id="9" name="图片 1073743875" descr="学科网 zxxk.com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 r:link="rId26"/>
          <a:stretch>
            <a:fillRect/>
          </a:stretch>
        </p:blipFill>
        <p:spPr>
          <a:xfrm>
            <a:off x="838506" y="365125"/>
            <a:ext cx="9528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" name="图片 1073743875" descr="学科网 zxxk.com" title="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7" r:link="rId2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</p:sldLayoutIdLst>
  <p:transition/>
  <p:timing/>
  <p:txStyles>
    <p:titleStyle>
      <a:lvl1pPr algn="ctr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 panose="05020102010507070707"/>
        <a:buChar char="ß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 panose="05020102010507070707"/>
        <a:buChar char="Þ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365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 panose="05020102010507070707"/>
        <a:buChar char="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565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 panose="05020102010507070707"/>
        <a:buChar char="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765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 panose="05020102010507070707"/>
        <a:buChar char="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965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53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773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493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376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096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16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536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193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19913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633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9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70126" y="443230"/>
            <a:ext cx="10856194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70126" y="961398"/>
            <a:ext cx="10856194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80063" y="6349833"/>
            <a:ext cx="2700984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7501" y="6349833"/>
            <a:ext cx="3961444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3739" y="6349833"/>
            <a:ext cx="2700984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</a:endParaRPr>
          </a:p>
        </p:txBody>
      </p:sp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 r:link="rId26"/>
          <a:stretch>
            <a:fillRect/>
          </a:stretch>
        </p:blipFill>
        <p:spPr>
          <a:xfrm>
            <a:off x="838506" y="365125"/>
            <a:ext cx="9528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 title="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7" r:link="rId2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  <p:sldLayoutId id="214748369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 panose="020b050302020402020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 panose="020b050302020402020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 panose="020b050302020402020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 panose="020b050302020402020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506" y="365125"/>
            <a:ext cx="1051943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506" y="1825625"/>
            <a:ext cx="10519434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506" y="6356350"/>
            <a:ext cx="274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EB8C642-07E9-4A2A-9922-31685740028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40072" y="6356350"/>
            <a:ext cx="41163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3739" y="6356350"/>
            <a:ext cx="274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FDD37DE0-5EB4-430B-A034-DEACC9011C5A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>
          <p:custDataLst>
            <p:tags r:id="rId18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9"/>
            </p:custDataLst>
          </p:nvPr>
        </p:nvSpPr>
        <p:spPr>
          <a:xfrm>
            <a:off x="0" y="6678000"/>
            <a:ext cx="12196445" cy="180000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50000">
                <a:schemeClr val="accent1">
                  <a:tint val="2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09822" y="274638"/>
            <a:ext cx="109768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09822" y="1600200"/>
            <a:ext cx="10976800" cy="4686320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  <a:p>
            <a:pPr lvl="1" eaLnBrk="1" latinLnBrk="0" hangingPunct="1"/>
            <a:r>
              <a:rPr kumimoji="0" lang="zh-CN" altLang="en-US" smtClean="0"/>
              <a:t>第二级</a:t>
            </a:r>
            <a:endParaRPr kumimoji="0" lang="zh-CN" altLang="en-US" smtClean="0"/>
          </a:p>
          <a:p>
            <a:pPr lvl="2" eaLnBrk="1" latinLnBrk="0" hangingPunct="1"/>
            <a:r>
              <a:rPr kumimoji="0" lang="zh-CN" altLang="en-US" smtClean="0"/>
              <a:t>第三级</a:t>
            </a:r>
            <a:endParaRPr kumimoji="0" lang="zh-CN" altLang="en-US" smtClean="0"/>
          </a:p>
          <a:p>
            <a:pPr lvl="3" eaLnBrk="1" latinLnBrk="0" hangingPunct="1"/>
            <a:r>
              <a:rPr kumimoji="0" lang="zh-CN" altLang="en-US" smtClean="0"/>
              <a:t>第四级</a:t>
            </a:r>
            <a:endParaRPr kumimoji="0" lang="zh-CN" altLang="en-US" smtClean="0"/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101637" y="6400800"/>
            <a:ext cx="4268756" cy="283800"/>
          </a:xfrm>
          <a:prstGeom prst="rect">
            <a:avLst/>
          </a:prstGeom>
        </p:spPr>
        <p:txBody>
          <a:bodyPr vert="horz" rtlCol="0" anchor="b"/>
          <a:lstStyle>
            <a:defPPr>
              <a:defRPr lang="zh-CN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100" kern="1200">
                <a:solidFill>
                  <a:schemeClr val="tx2">
                    <a:lumMod val="75000"/>
                    <a:lumOff val="2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95235296-16E5-4631-A432-7226B8570D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7114593" y="6400800"/>
            <a:ext cx="4980215" cy="283800"/>
          </a:xfrm>
          <a:prstGeom prst="rect">
            <a:avLst/>
          </a:prstGeom>
        </p:spPr>
        <p:txBody>
          <a:bodyPr vert="horz" rtlCol="0" anchor="ctr"/>
          <a:lstStyle>
            <a:defPPr>
              <a:defRPr lang="zh-CN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100" kern="1200">
                <a:solidFill>
                  <a:schemeClr val="tx2">
                    <a:lumMod val="75000"/>
                    <a:lumOff val="2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5488400" y="6400800"/>
            <a:ext cx="1219644" cy="283464"/>
          </a:xfrm>
          <a:prstGeom prst="rect">
            <a:avLst/>
          </a:prstGeom>
          <a:noFill/>
        </p:spPr>
        <p:txBody>
          <a:bodyPr vert="horz" lIns="45720" rIns="45720" rtlCol="0" anchor="ctr"/>
          <a:lstStyle>
            <a:defPPr>
              <a:defRPr lang="zh-CN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100" b="0" kern="1200">
                <a:solidFill>
                  <a:schemeClr val="tx2">
                    <a:lumMod val="75000"/>
                    <a:lumOff val="2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5EA3911D-9828-4060-9818-C23E7E875D31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5"/>
            </p:custDataLst>
          </p:nvPr>
        </p:nvSpPr>
        <p:spPr>
          <a:xfrm>
            <a:off x="0" y="0"/>
            <a:ext cx="12196445" cy="108000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50000">
                <a:schemeClr val="accent1">
                  <a:tint val="2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 sz="1800"/>
          </a:p>
        </p:txBody>
      </p:sp>
      <p:pic>
        <p:nvPicPr>
          <p:cNvPr id="9" name="图片 1073743875" descr="学科网 zxxk.com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 r:link="rId26"/>
          <a:stretch>
            <a:fillRect/>
          </a:stretch>
        </p:blipFill>
        <p:spPr>
          <a:xfrm>
            <a:off x="838506" y="365125"/>
            <a:ext cx="9528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" name="图片 1073743875" descr="学科网 zxxk.com" title="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7" r:link="rId2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  <p:sldLayoutId id="2147483737" r:id="rId15"/>
    <p:sldLayoutId id="2147483738" r:id="rId16"/>
    <p:sldLayoutId id="2147483739" r:id="rId17"/>
  </p:sldLayoutIdLst>
  <p:transition/>
  <p:timing/>
  <p:txStyles>
    <p:titleStyle>
      <a:lvl1pPr algn="ctr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 panose="05020102010507070707"/>
        <a:buChar char="ß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 panose="05020102010507070707"/>
        <a:buChar char="Þ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 panose="05020102010507070707"/>
        <a:buChar char="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 panose="05020102010507070707"/>
        <a:buChar char="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 panose="05020102010507070707"/>
        <a:buChar char="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6"/>
          </p:custDataLst>
        </p:nvPr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>
            <p:custDataLst>
              <p:tags r:id="rId7"/>
            </p:custDataLst>
          </p:nvPr>
        </p:nvSpPr>
        <p:spPr>
          <a:xfrm>
            <a:off x="3175" y="0"/>
            <a:ext cx="12192000" cy="6858000"/>
          </a:xfrm>
          <a:prstGeom prst="rect">
            <a:avLst/>
          </a:prstGeom>
          <a:gradFill flip="none" rotWithShape="1">
            <a:gsLst>
              <a:gs pos="50000">
                <a:srgbClr val="F9F9F9"/>
              </a:gs>
              <a:gs pos="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pic>
        <p:nvPicPr>
          <p:cNvPr id="14" name="图片 1073743875" descr="学科网 zxxk.com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1.xml" /><Relationship Id="rId3" Type="http://schemas.openxmlformats.org/officeDocument/2006/relationships/tags" Target="../tags/tag572.xml" /><Relationship Id="rId4" Type="http://schemas.openxmlformats.org/officeDocument/2006/relationships/tags" Target="../tags/tag573.xml" /><Relationship Id="rId5" Type="http://schemas.openxmlformats.org/officeDocument/2006/relationships/tags" Target="../tags/tag57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581.xml" /><Relationship Id="rId11" Type="http://schemas.openxmlformats.org/officeDocument/2006/relationships/tags" Target="../tags/tag582.xml" /><Relationship Id="rId12" Type="http://schemas.openxmlformats.org/officeDocument/2006/relationships/tags" Target="../tags/tag583.xml" /><Relationship Id="rId13" Type="http://schemas.openxmlformats.org/officeDocument/2006/relationships/tags" Target="../tags/tag584.xml" /><Relationship Id="rId14" Type="http://schemas.openxmlformats.org/officeDocument/2006/relationships/tags" Target="../tags/tag585.xml" /><Relationship Id="rId15" Type="http://schemas.openxmlformats.org/officeDocument/2006/relationships/tags" Target="../tags/tag586.xml" /><Relationship Id="rId16" Type="http://schemas.openxmlformats.org/officeDocument/2006/relationships/tags" Target="../tags/tag587.xml" /><Relationship Id="rId17" Type="http://schemas.openxmlformats.org/officeDocument/2006/relationships/tags" Target="../tags/tag588.xml" /><Relationship Id="rId18" Type="http://schemas.openxmlformats.org/officeDocument/2006/relationships/tags" Target="../tags/tag589.xml" /><Relationship Id="rId19" Type="http://schemas.openxmlformats.org/officeDocument/2006/relationships/tags" Target="../tags/tag590.xml" /><Relationship Id="rId2" Type="http://schemas.openxmlformats.org/officeDocument/2006/relationships/tags" Target="../tags/tag575.xml" /><Relationship Id="rId20" Type="http://schemas.openxmlformats.org/officeDocument/2006/relationships/tags" Target="../tags/tag591.xml" /><Relationship Id="rId21" Type="http://schemas.openxmlformats.org/officeDocument/2006/relationships/tags" Target="../tags/tag592.xml" /><Relationship Id="rId22" Type="http://schemas.openxmlformats.org/officeDocument/2006/relationships/tags" Target="../tags/tag593.xml" /><Relationship Id="rId23" Type="http://schemas.openxmlformats.org/officeDocument/2006/relationships/tags" Target="../tags/tag594.xml" /><Relationship Id="rId24" Type="http://schemas.openxmlformats.org/officeDocument/2006/relationships/tags" Target="../tags/tag595.xml" /><Relationship Id="rId25" Type="http://schemas.openxmlformats.org/officeDocument/2006/relationships/tags" Target="../tags/tag596.xml" /><Relationship Id="rId26" Type="http://schemas.openxmlformats.org/officeDocument/2006/relationships/tags" Target="../tags/tag597.xml" /><Relationship Id="rId27" Type="http://schemas.openxmlformats.org/officeDocument/2006/relationships/tags" Target="../tags/tag598.xml" /><Relationship Id="rId28" Type="http://schemas.openxmlformats.org/officeDocument/2006/relationships/tags" Target="../tags/tag599.xml" /><Relationship Id="rId29" Type="http://schemas.openxmlformats.org/officeDocument/2006/relationships/tags" Target="../tags/tag600.xml" /><Relationship Id="rId3" Type="http://schemas.openxmlformats.org/officeDocument/2006/relationships/tags" Target="../tags/tag576.xml" /><Relationship Id="rId30" Type="http://schemas.openxmlformats.org/officeDocument/2006/relationships/tags" Target="../tags/tag601.xml" /><Relationship Id="rId31" Type="http://schemas.openxmlformats.org/officeDocument/2006/relationships/tags" Target="../tags/tag602.xml" /><Relationship Id="rId32" Type="http://schemas.openxmlformats.org/officeDocument/2006/relationships/tags" Target="../tags/tag603.xml" /><Relationship Id="rId33" Type="http://schemas.openxmlformats.org/officeDocument/2006/relationships/tags" Target="../tags/tag604.xml" /><Relationship Id="rId34" Type="http://schemas.openxmlformats.org/officeDocument/2006/relationships/tags" Target="../tags/tag605.xml" /><Relationship Id="rId35" Type="http://schemas.openxmlformats.org/officeDocument/2006/relationships/tags" Target="../tags/tag606.xml" /><Relationship Id="rId36" Type="http://schemas.openxmlformats.org/officeDocument/2006/relationships/tags" Target="../tags/tag607.xml" /><Relationship Id="rId37" Type="http://schemas.openxmlformats.org/officeDocument/2006/relationships/tags" Target="../tags/tag608.xml" /><Relationship Id="rId38" Type="http://schemas.openxmlformats.org/officeDocument/2006/relationships/tags" Target="../tags/tag609.xml" /><Relationship Id="rId39" Type="http://schemas.openxmlformats.org/officeDocument/2006/relationships/tags" Target="../tags/tag610.xml" /><Relationship Id="rId4" Type="http://schemas.openxmlformats.org/officeDocument/2006/relationships/image" Target="../media/image6.png" /><Relationship Id="rId40" Type="http://schemas.openxmlformats.org/officeDocument/2006/relationships/tags" Target="../tags/tag611.xml" /><Relationship Id="rId41" Type="http://schemas.openxmlformats.org/officeDocument/2006/relationships/tags" Target="../tags/tag612.xml" /><Relationship Id="rId42" Type="http://schemas.openxmlformats.org/officeDocument/2006/relationships/tags" Target="../tags/tag613.xml" /><Relationship Id="rId5" Type="http://schemas.openxmlformats.org/officeDocument/2006/relationships/tags" Target="../tags/tag577.xml" /><Relationship Id="rId6" Type="http://schemas.openxmlformats.org/officeDocument/2006/relationships/image" Target="../media/image5.png" /><Relationship Id="rId7" Type="http://schemas.openxmlformats.org/officeDocument/2006/relationships/tags" Target="../tags/tag578.xml" /><Relationship Id="rId8" Type="http://schemas.openxmlformats.org/officeDocument/2006/relationships/tags" Target="../tags/tag579.xml" /><Relationship Id="rId9" Type="http://schemas.openxmlformats.org/officeDocument/2006/relationships/tags" Target="../tags/tag5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8.xml" /><Relationship Id="rId10" Type="http://schemas.openxmlformats.org/officeDocument/2006/relationships/tags" Target="../tags/tag622.xml" /><Relationship Id="rId11" Type="http://schemas.openxmlformats.org/officeDocument/2006/relationships/tags" Target="../tags/tag623.xml" /><Relationship Id="rId12" Type="http://schemas.openxmlformats.org/officeDocument/2006/relationships/tags" Target="../tags/tag624.xml" /><Relationship Id="rId13" Type="http://schemas.openxmlformats.org/officeDocument/2006/relationships/tags" Target="../tags/tag625.xml" /><Relationship Id="rId14" Type="http://schemas.openxmlformats.org/officeDocument/2006/relationships/tags" Target="../tags/tag626.xml" /><Relationship Id="rId15" Type="http://schemas.openxmlformats.org/officeDocument/2006/relationships/tags" Target="../tags/tag627.xml" /><Relationship Id="rId16" Type="http://schemas.openxmlformats.org/officeDocument/2006/relationships/tags" Target="../tags/tag628.xml" /><Relationship Id="rId17" Type="http://schemas.openxmlformats.org/officeDocument/2006/relationships/tags" Target="../tags/tag629.xml" /><Relationship Id="rId18" Type="http://schemas.openxmlformats.org/officeDocument/2006/relationships/tags" Target="../tags/tag630.xml" /><Relationship Id="rId19" Type="http://schemas.openxmlformats.org/officeDocument/2006/relationships/tags" Target="../tags/tag631.xml" /><Relationship Id="rId2" Type="http://schemas.openxmlformats.org/officeDocument/2006/relationships/tags" Target="../tags/tag614.xml" /><Relationship Id="rId20" Type="http://schemas.openxmlformats.org/officeDocument/2006/relationships/tags" Target="../tags/tag632.xml" /><Relationship Id="rId21" Type="http://schemas.openxmlformats.org/officeDocument/2006/relationships/tags" Target="../tags/tag633.xml" /><Relationship Id="rId22" Type="http://schemas.openxmlformats.org/officeDocument/2006/relationships/tags" Target="../tags/tag634.xml" /><Relationship Id="rId23" Type="http://schemas.openxmlformats.org/officeDocument/2006/relationships/tags" Target="../tags/tag635.xml" /><Relationship Id="rId24" Type="http://schemas.openxmlformats.org/officeDocument/2006/relationships/tags" Target="../tags/tag636.xml" /><Relationship Id="rId25" Type="http://schemas.openxmlformats.org/officeDocument/2006/relationships/tags" Target="../tags/tag637.xml" /><Relationship Id="rId26" Type="http://schemas.openxmlformats.org/officeDocument/2006/relationships/tags" Target="../tags/tag638.xml" /><Relationship Id="rId3" Type="http://schemas.openxmlformats.org/officeDocument/2006/relationships/tags" Target="../tags/tag615.xml" /><Relationship Id="rId4" Type="http://schemas.openxmlformats.org/officeDocument/2006/relationships/tags" Target="../tags/tag616.xml" /><Relationship Id="rId5" Type="http://schemas.openxmlformats.org/officeDocument/2006/relationships/tags" Target="../tags/tag617.xml" /><Relationship Id="rId6" Type="http://schemas.openxmlformats.org/officeDocument/2006/relationships/tags" Target="../tags/tag618.xml" /><Relationship Id="rId7" Type="http://schemas.openxmlformats.org/officeDocument/2006/relationships/tags" Target="../tags/tag619.xml" /><Relationship Id="rId8" Type="http://schemas.openxmlformats.org/officeDocument/2006/relationships/tags" Target="../tags/tag620.xml" /><Relationship Id="rId9" Type="http://schemas.openxmlformats.org/officeDocument/2006/relationships/tags" Target="../tags/tag6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9.xml" /><Relationship Id="rId2" Type="http://schemas.openxmlformats.org/officeDocument/2006/relationships/tags" Target="../tags/tag639.xml" /><Relationship Id="rId3" Type="http://schemas.openxmlformats.org/officeDocument/2006/relationships/tags" Target="../tags/tag640.xml" /><Relationship Id="rId4" Type="http://schemas.openxmlformats.org/officeDocument/2006/relationships/tags" Target="../tags/tag641.xml" /><Relationship Id="rId5" Type="http://schemas.openxmlformats.org/officeDocument/2006/relationships/tags" Target="../tags/tag642.xml" /><Relationship Id="rId6" Type="http://schemas.openxmlformats.org/officeDocument/2006/relationships/tags" Target="../tags/tag643.xml" /><Relationship Id="rId7" Type="http://schemas.openxmlformats.org/officeDocument/2006/relationships/tags" Target="../tags/tag6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653.xml" /><Relationship Id="rId11" Type="http://schemas.openxmlformats.org/officeDocument/2006/relationships/tags" Target="../tags/tag654.xml" /><Relationship Id="rId12" Type="http://schemas.openxmlformats.org/officeDocument/2006/relationships/tags" Target="../tags/tag655.xml" /><Relationship Id="rId13" Type="http://schemas.openxmlformats.org/officeDocument/2006/relationships/tags" Target="../tags/tag656.xml" /><Relationship Id="rId14" Type="http://schemas.openxmlformats.org/officeDocument/2006/relationships/tags" Target="../tags/tag657.xml" /><Relationship Id="rId15" Type="http://schemas.openxmlformats.org/officeDocument/2006/relationships/tags" Target="../tags/tag658.xml" /><Relationship Id="rId16" Type="http://schemas.openxmlformats.org/officeDocument/2006/relationships/tags" Target="../tags/tag659.xml" /><Relationship Id="rId17" Type="http://schemas.openxmlformats.org/officeDocument/2006/relationships/tags" Target="../tags/tag660.xml" /><Relationship Id="rId18" Type="http://schemas.openxmlformats.org/officeDocument/2006/relationships/tags" Target="../tags/tag661.xml" /><Relationship Id="rId19" Type="http://schemas.openxmlformats.org/officeDocument/2006/relationships/tags" Target="../tags/tag662.xml" /><Relationship Id="rId2" Type="http://schemas.openxmlformats.org/officeDocument/2006/relationships/tags" Target="../tags/tag645.xml" /><Relationship Id="rId20" Type="http://schemas.openxmlformats.org/officeDocument/2006/relationships/tags" Target="../tags/tag663.xml" /><Relationship Id="rId21" Type="http://schemas.openxmlformats.org/officeDocument/2006/relationships/tags" Target="../tags/tag664.xml" /><Relationship Id="rId22" Type="http://schemas.openxmlformats.org/officeDocument/2006/relationships/tags" Target="../tags/tag665.xml" /><Relationship Id="rId23" Type="http://schemas.openxmlformats.org/officeDocument/2006/relationships/tags" Target="../tags/tag666.xml" /><Relationship Id="rId24" Type="http://schemas.openxmlformats.org/officeDocument/2006/relationships/tags" Target="../tags/tag667.xml" /><Relationship Id="rId25" Type="http://schemas.openxmlformats.org/officeDocument/2006/relationships/tags" Target="../tags/tag668.xml" /><Relationship Id="rId26" Type="http://schemas.openxmlformats.org/officeDocument/2006/relationships/tags" Target="../tags/tag669.xml" /><Relationship Id="rId27" Type="http://schemas.openxmlformats.org/officeDocument/2006/relationships/tags" Target="../tags/tag670.xml" /><Relationship Id="rId28" Type="http://schemas.openxmlformats.org/officeDocument/2006/relationships/tags" Target="../tags/tag671.xml" /><Relationship Id="rId29" Type="http://schemas.openxmlformats.org/officeDocument/2006/relationships/tags" Target="../tags/tag672.xml" /><Relationship Id="rId3" Type="http://schemas.openxmlformats.org/officeDocument/2006/relationships/tags" Target="../tags/tag646.xml" /><Relationship Id="rId30" Type="http://schemas.openxmlformats.org/officeDocument/2006/relationships/tags" Target="../tags/tag673.xml" /><Relationship Id="rId31" Type="http://schemas.openxmlformats.org/officeDocument/2006/relationships/tags" Target="../tags/tag674.xml" /><Relationship Id="rId32" Type="http://schemas.openxmlformats.org/officeDocument/2006/relationships/tags" Target="../tags/tag675.xml" /><Relationship Id="rId33" Type="http://schemas.openxmlformats.org/officeDocument/2006/relationships/tags" Target="../tags/tag676.xml" /><Relationship Id="rId34" Type="http://schemas.openxmlformats.org/officeDocument/2006/relationships/tags" Target="../tags/tag677.xml" /><Relationship Id="rId35" Type="http://schemas.openxmlformats.org/officeDocument/2006/relationships/tags" Target="../tags/tag678.xml" /><Relationship Id="rId36" Type="http://schemas.openxmlformats.org/officeDocument/2006/relationships/tags" Target="../tags/tag679.xml" /><Relationship Id="rId37" Type="http://schemas.openxmlformats.org/officeDocument/2006/relationships/image" Target="../media/image5.png" /><Relationship Id="rId38" Type="http://schemas.openxmlformats.org/officeDocument/2006/relationships/tags" Target="../tags/tag680.xml" /><Relationship Id="rId39" Type="http://schemas.openxmlformats.org/officeDocument/2006/relationships/tags" Target="../tags/tag681.xml" /><Relationship Id="rId4" Type="http://schemas.openxmlformats.org/officeDocument/2006/relationships/tags" Target="../tags/tag647.xml" /><Relationship Id="rId40" Type="http://schemas.openxmlformats.org/officeDocument/2006/relationships/tags" Target="../tags/tag682.xml" /><Relationship Id="rId5" Type="http://schemas.openxmlformats.org/officeDocument/2006/relationships/tags" Target="../tags/tag648.xml" /><Relationship Id="rId6" Type="http://schemas.openxmlformats.org/officeDocument/2006/relationships/tags" Target="../tags/tag649.xml" /><Relationship Id="rId7" Type="http://schemas.openxmlformats.org/officeDocument/2006/relationships/tags" Target="../tags/tag650.xml" /><Relationship Id="rId8" Type="http://schemas.openxmlformats.org/officeDocument/2006/relationships/tags" Target="../tags/tag651.xml" /><Relationship Id="rId9" Type="http://schemas.openxmlformats.org/officeDocument/2006/relationships/tags" Target="../tags/tag6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7.xml" /><Relationship Id="rId10" Type="http://schemas.openxmlformats.org/officeDocument/2006/relationships/tags" Target="../tags/tag690.xml" /><Relationship Id="rId2" Type="http://schemas.openxmlformats.org/officeDocument/2006/relationships/tags" Target="../tags/tag683.xml" /><Relationship Id="rId3" Type="http://schemas.openxmlformats.org/officeDocument/2006/relationships/image" Target="../media/image11.png" /><Relationship Id="rId4" Type="http://schemas.openxmlformats.org/officeDocument/2006/relationships/tags" Target="../tags/tag684.xml" /><Relationship Id="rId5" Type="http://schemas.openxmlformats.org/officeDocument/2006/relationships/tags" Target="../tags/tag685.xml" /><Relationship Id="rId6" Type="http://schemas.openxmlformats.org/officeDocument/2006/relationships/tags" Target="../tags/tag686.xml" /><Relationship Id="rId7" Type="http://schemas.openxmlformats.org/officeDocument/2006/relationships/tags" Target="../tags/tag687.xml" /><Relationship Id="rId8" Type="http://schemas.openxmlformats.org/officeDocument/2006/relationships/tags" Target="../tags/tag688.xml" /><Relationship Id="rId9" Type="http://schemas.openxmlformats.org/officeDocument/2006/relationships/tags" Target="../tags/tag6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7.xml" /><Relationship Id="rId2" Type="http://schemas.openxmlformats.org/officeDocument/2006/relationships/tags" Target="../tags/tag691.xml" /><Relationship Id="rId3" Type="http://schemas.openxmlformats.org/officeDocument/2006/relationships/tags" Target="../tags/tag692.xml" /><Relationship Id="rId4" Type="http://schemas.openxmlformats.org/officeDocument/2006/relationships/tags" Target="../tags/tag6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7.xml" /><Relationship Id="rId2" Type="http://schemas.openxmlformats.org/officeDocument/2006/relationships/tags" Target="../tags/tag694.xml" /><Relationship Id="rId3" Type="http://schemas.openxmlformats.org/officeDocument/2006/relationships/tags" Target="../tags/tag695.xml" /><Relationship Id="rId4" Type="http://schemas.openxmlformats.org/officeDocument/2006/relationships/tags" Target="../tags/tag6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8.xml" /><Relationship Id="rId2" Type="http://schemas.openxmlformats.org/officeDocument/2006/relationships/tags" Target="../tags/tag697.xml" /><Relationship Id="rId3" Type="http://schemas.openxmlformats.org/officeDocument/2006/relationships/tags" Target="../tags/tag698.xml" /><Relationship Id="rId4" Type="http://schemas.openxmlformats.org/officeDocument/2006/relationships/image" Target="../media/image12.jpeg" /><Relationship Id="rId5" Type="http://schemas.openxmlformats.org/officeDocument/2006/relationships/tags" Target="../tags/tag6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7.xml" /><Relationship Id="rId2" Type="http://schemas.openxmlformats.org/officeDocument/2006/relationships/tags" Target="../tags/tag700.xml" /><Relationship Id="rId3" Type="http://schemas.openxmlformats.org/officeDocument/2006/relationships/tags" Target="../tags/tag701.xml" /><Relationship Id="rId4" Type="http://schemas.openxmlformats.org/officeDocument/2006/relationships/image" Target="../media/image13.png" /><Relationship Id="rId5" Type="http://schemas.openxmlformats.org/officeDocument/2006/relationships/tags" Target="../tags/tag702.xml" /><Relationship Id="rId6" Type="http://schemas.openxmlformats.org/officeDocument/2006/relationships/tags" Target="../tags/tag703.xml" /><Relationship Id="rId7" Type="http://schemas.openxmlformats.org/officeDocument/2006/relationships/tags" Target="../tags/tag704.xml" /><Relationship Id="rId8" Type="http://schemas.openxmlformats.org/officeDocument/2006/relationships/tags" Target="../tags/tag7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7.xml" /><Relationship Id="rId2" Type="http://schemas.openxmlformats.org/officeDocument/2006/relationships/tags" Target="../tags/tag706.xml" /><Relationship Id="rId3" Type="http://schemas.openxmlformats.org/officeDocument/2006/relationships/tags" Target="../tags/tag707.xml" /><Relationship Id="rId4" Type="http://schemas.openxmlformats.org/officeDocument/2006/relationships/tags" Target="../tags/tag708.xml" /><Relationship Id="rId5" Type="http://schemas.openxmlformats.org/officeDocument/2006/relationships/tags" Target="../tags/tag709.xml" /><Relationship Id="rId6" Type="http://schemas.openxmlformats.org/officeDocument/2006/relationships/tags" Target="../tags/tag710.xml" /><Relationship Id="rId7" Type="http://schemas.openxmlformats.org/officeDocument/2006/relationships/image" Target="../media/image14.png" /><Relationship Id="rId8" Type="http://schemas.openxmlformats.org/officeDocument/2006/relationships/tags" Target="../tags/tag7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7.xml" /><Relationship Id="rId2" Type="http://schemas.openxmlformats.org/officeDocument/2006/relationships/tags" Target="../tags/tag712.xml" /><Relationship Id="rId3" Type="http://schemas.openxmlformats.org/officeDocument/2006/relationships/tags" Target="../tags/tag713.xml" /><Relationship Id="rId4" Type="http://schemas.openxmlformats.org/officeDocument/2006/relationships/image" Target="../media/image11.png" /><Relationship Id="rId5" Type="http://schemas.openxmlformats.org/officeDocument/2006/relationships/tags" Target="../tags/tag714.xml" /><Relationship Id="rId6" Type="http://schemas.openxmlformats.org/officeDocument/2006/relationships/tags" Target="../tags/tag715.xml" /><Relationship Id="rId7" Type="http://schemas.openxmlformats.org/officeDocument/2006/relationships/tags" Target="../tags/tag716.xml" /><Relationship Id="rId8" Type="http://schemas.openxmlformats.org/officeDocument/2006/relationships/tags" Target="../tags/tag717.xml" /><Relationship Id="rId9" Type="http://schemas.openxmlformats.org/officeDocument/2006/relationships/tags" Target="../tags/tag7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7.xml" /><Relationship Id="rId2" Type="http://schemas.openxmlformats.org/officeDocument/2006/relationships/tags" Target="../tags/tag719.xml" /><Relationship Id="rId3" Type="http://schemas.openxmlformats.org/officeDocument/2006/relationships/tags" Target="../tags/tag7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721.xml" /><Relationship Id="rId3" Type="http://schemas.openxmlformats.org/officeDocument/2006/relationships/tags" Target="../tags/tag722.xml" /><Relationship Id="rId4" Type="http://schemas.openxmlformats.org/officeDocument/2006/relationships/hyperlink" Target="https://d.book118.com/41804512106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>
            <p:custDataLst>
              <p:tags r:id="rId3"/>
            </p:custDataLst>
          </p:nvPr>
        </p:nvSpPr>
        <p:spPr>
          <a:xfrm>
            <a:off x="2324744" y="2072831"/>
            <a:ext cx="826770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44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2024</a:t>
            </a:r>
            <a:r>
              <a:rPr lang="zh-CN" altLang="en-US" sz="44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届高考一轮复习（统编版）</a:t>
            </a:r>
            <a:endParaRPr lang="zh-CN" altLang="en-US" sz="4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5" name="矩形 4" title=""/>
          <p:cNvSpPr/>
          <p:nvPr>
            <p:custDataLst>
              <p:tags r:id="rId4"/>
            </p:custDataLst>
          </p:nvPr>
        </p:nvSpPr>
        <p:spPr>
          <a:xfrm>
            <a:off x="2777406" y="3561857"/>
            <a:ext cx="6777990" cy="922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/>
            <a:r>
              <a:rPr lang="zh-CN" altLang="en-US" sz="5400" b="1" smtClean="0">
                <a:solidFill>
                  <a:srgbClr val="2169D3"/>
                </a:solidFill>
                <a:latin typeface="+mj-ea"/>
                <a:ea typeface="+mj-ea"/>
                <a:sym typeface="+mn-ea"/>
              </a:rPr>
              <a:t>必修</a:t>
            </a:r>
            <a:r>
              <a:rPr lang="en-US" sz="5400" b="1" smtClean="0">
                <a:solidFill>
                  <a:srgbClr val="2169D3"/>
                </a:solidFill>
                <a:latin typeface="+mj-ea"/>
                <a:ea typeface="+mj-ea"/>
                <a:sym typeface="+mn-ea"/>
              </a:rPr>
              <a:t>4</a:t>
            </a:r>
            <a:r>
              <a:rPr sz="5400" b="1" smtClean="0">
                <a:solidFill>
                  <a:srgbClr val="2169D3"/>
                </a:solidFill>
                <a:latin typeface="+mj-ea"/>
                <a:ea typeface="+mj-ea"/>
                <a:sym typeface="+mn-ea"/>
              </a:rPr>
              <a:t>《哲学与文化》</a:t>
            </a:r>
            <a:endParaRPr sz="5400" b="1" smtClean="0">
              <a:solidFill>
                <a:srgbClr val="2169D3"/>
              </a:solidFill>
              <a:latin typeface="+mj-ea"/>
              <a:ea typeface="+mj-ea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标题 4" title=""/>
          <p:cNvSpPr txBox="1"/>
          <p:nvPr>
            <p:custDataLst>
              <p:tags r:id="rId3"/>
            </p:custDataLst>
          </p:nvPr>
        </p:nvSpPr>
        <p:spPr>
          <a:xfrm>
            <a:off x="777558" y="271780"/>
            <a:ext cx="3178810" cy="405765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>
            <a:defPPr>
              <a:defRPr lang="zh-CN"/>
            </a:defPPr>
            <a:lvl1pPr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华文中宋" panose="02010600040101010101" charset="-122"/>
                <a:sym typeface="+mn-ea"/>
              </a:rPr>
              <a:t> 全书</a:t>
            </a:r>
            <a:r>
              <a:rPr lang="zh-CN" sz="2800" b="1" smtClean="0">
                <a:ln w="3175">
                  <a:noFill/>
                </a:ln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cs"/>
                <a:sym typeface="+mn-ea"/>
              </a:rPr>
              <a:t>逻辑结构分析：</a:t>
            </a:r>
            <a:endParaRPr lang="zh-CN" altLang="en-US" sz="2800" b="1" smtClean="0">
              <a:ln w="3175">
                <a:noFill/>
              </a:ln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cs"/>
              <a:sym typeface="+mn-ea"/>
            </a:endParaRPr>
          </a:p>
        </p:txBody>
      </p:sp>
      <p:pic>
        <p:nvPicPr>
          <p:cNvPr id="8" name="图片 7" title=""/>
          <p:cNvPicPr/>
          <p:nvPr userDrawn="1"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3338" y="158750"/>
            <a:ext cx="570230" cy="524510"/>
          </a:xfrm>
          <a:prstGeom prst="rect">
            <a:avLst/>
          </a:prstGeom>
        </p:spPr>
      </p:pic>
      <p:pic>
        <p:nvPicPr>
          <p:cNvPr id="3" name="图片 2" title=""/>
          <p:cNvPicPr/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262" y="109220"/>
            <a:ext cx="922655" cy="731520"/>
          </a:xfrm>
          <a:prstGeom prst="rect">
            <a:avLst/>
          </a:prstGeom>
          <a:solidFill>
            <a:schemeClr val="dk2"/>
          </a:solidFill>
        </p:spPr>
      </p:pic>
      <p:sp>
        <p:nvSpPr>
          <p:cNvPr id="46" name="圆角矩形 4" title=""/>
          <p:cNvSpPr/>
          <p:nvPr>
            <p:custDataLst>
              <p:tags r:id="rId8"/>
            </p:custDataLst>
          </p:nvPr>
        </p:nvSpPr>
        <p:spPr>
          <a:xfrm>
            <a:off x="193993" y="2701290"/>
            <a:ext cx="660400" cy="189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accent2">
                        <a:satMod val="103000"/>
                        <a:lumMod val="102000"/>
                        <a:tint val="94000"/>
                      </a:schemeClr>
                    </a:gs>
                    <a:gs pos="50000">
                      <a:schemeClr val="accent2">
                        <a:satMod val="110000"/>
                        <a:lumMod val="100000"/>
                        <a:shade val="100000"/>
                      </a:schemeClr>
                    </a:gs>
                    <a:gs pos="100000">
                      <a:schemeClr val="accent2">
                        <a:lumMod val="99000"/>
                        <a:satMod val="120000"/>
                        <a:shade val="78000"/>
                      </a:schemeClr>
                    </a:gs>
                  </a:gsLst>
                  <a:lin ang="5400000" scaled="0"/>
                </a:gradFill>
              </a14:hiddenFill>
            </a:ext>
          </a:ex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zh-CN" sz="2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sym typeface="+mn-ea"/>
              </a:rPr>
              <a:t>必</a:t>
            </a:r>
            <a:endParaRPr lang="zh-CN" altLang="zh-CN" sz="28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sym typeface="+mn-ea"/>
            </a:endParaRPr>
          </a:p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zh-CN" sz="2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sym typeface="+mn-ea"/>
              </a:rPr>
              <a:t>修</a:t>
            </a:r>
            <a:endParaRPr lang="zh-CN" altLang="zh-CN" sz="28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sym typeface="+mn-ea"/>
            </a:endParaRPr>
          </a:p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zh-CN" sz="2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itchFamily="34" charset="0"/>
                <a:sym typeface="+mn-ea"/>
              </a:rPr>
              <a:t>四</a:t>
            </a:r>
            <a:endParaRPr lang="zh-CN" altLang="zh-CN" sz="28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sym typeface="+mn-ea"/>
            </a:endParaRPr>
          </a:p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zh-CN" sz="28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itchFamily="34" charset="0"/>
              <a:sym typeface="+mn-ea"/>
            </a:endParaRPr>
          </a:p>
        </p:txBody>
      </p:sp>
      <p:sp>
        <p:nvSpPr>
          <p:cNvPr id="6154" name="左大括号 3" title=""/>
          <p:cNvSpPr/>
          <p:nvPr>
            <p:custDataLst>
              <p:tags r:id="rId9"/>
            </p:custDataLst>
          </p:nvPr>
        </p:nvSpPr>
        <p:spPr>
          <a:xfrm>
            <a:off x="855028" y="1663700"/>
            <a:ext cx="172720" cy="3872865"/>
          </a:xfrm>
          <a:prstGeom prst="leftBrace">
            <a:avLst>
              <a:gd name="adj1" fmla="val 8333"/>
              <a:gd name="adj2" fmla="val 50000"/>
            </a:avLst>
          </a:prstGeom>
          <a:ln w="28575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</a:pPr>
            <a:endParaRPr lang="zh-CN" altLang="en-US" sz="2000">
              <a:solidFill>
                <a:schemeClr val="dk1"/>
              </a:solidFill>
              <a:latin typeface="Arial" pitchFamily="34" charset="0"/>
            </a:endParaRPr>
          </a:p>
        </p:txBody>
      </p:sp>
      <p:sp>
        <p:nvSpPr>
          <p:cNvPr id="43" name="圆角矩形 42" title=""/>
          <p:cNvSpPr/>
          <p:nvPr>
            <p:custDataLst>
              <p:tags r:id="rId10"/>
            </p:custDataLst>
          </p:nvPr>
        </p:nvSpPr>
        <p:spPr>
          <a:xfrm>
            <a:off x="1083628" y="1163320"/>
            <a:ext cx="2629535" cy="810260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第一单元：探索世界与把握规律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6" name="圆角矩形 25" title=""/>
          <p:cNvSpPr/>
          <p:nvPr>
            <p:custDataLst>
              <p:tags r:id="rId11"/>
            </p:custDataLst>
          </p:nvPr>
        </p:nvSpPr>
        <p:spPr>
          <a:xfrm>
            <a:off x="4061778" y="840740"/>
            <a:ext cx="2984500" cy="53022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0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第一课 时代精神的精华</a:t>
            </a:r>
            <a:endParaRPr lang="zh-CN" altLang="en-US" sz="20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63" name="圆角矩形 62" title=""/>
          <p:cNvSpPr/>
          <p:nvPr>
            <p:custDataLst>
              <p:tags r:id="rId12"/>
            </p:custDataLst>
          </p:nvPr>
        </p:nvSpPr>
        <p:spPr>
          <a:xfrm>
            <a:off x="4061778" y="1443355"/>
            <a:ext cx="2985135" cy="53022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0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第二课 探究世界的本质 </a:t>
            </a:r>
            <a:endParaRPr lang="zh-CN" altLang="en-US" sz="20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9" name="圆角矩形 28" title=""/>
          <p:cNvSpPr/>
          <p:nvPr>
            <p:custDataLst>
              <p:tags r:id="rId13"/>
            </p:custDataLst>
          </p:nvPr>
        </p:nvSpPr>
        <p:spPr>
          <a:xfrm>
            <a:off x="4061778" y="2045970"/>
            <a:ext cx="3023235" cy="53022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0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第三课 把握世界的规律</a:t>
            </a:r>
            <a:endParaRPr lang="zh-CN" altLang="en-US" sz="20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" name="左大括号 3" title=""/>
          <p:cNvSpPr/>
          <p:nvPr>
            <p:custDataLst>
              <p:tags r:id="rId14"/>
            </p:custDataLst>
          </p:nvPr>
        </p:nvSpPr>
        <p:spPr>
          <a:xfrm>
            <a:off x="3800158" y="840740"/>
            <a:ext cx="174625" cy="1632585"/>
          </a:xfrm>
          <a:prstGeom prst="leftBrace">
            <a:avLst>
              <a:gd name="adj1" fmla="val 8333"/>
              <a:gd name="adj2" fmla="val 50000"/>
            </a:avLst>
          </a:prstGeom>
          <a:ln w="28575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</a:pPr>
            <a:endParaRPr lang="zh-CN" altLang="en-US" sz="2000">
              <a:solidFill>
                <a:schemeClr val="dk1"/>
              </a:solidFill>
              <a:latin typeface="Arial" pitchFamily="34" charset="0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5"/>
            </p:custDataLst>
          </p:nvPr>
        </p:nvSpPr>
        <p:spPr>
          <a:xfrm>
            <a:off x="6778308" y="901700"/>
            <a:ext cx="2458720" cy="423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（哲学概论）</a:t>
            </a:r>
            <a:endParaRPr lang="zh-CN" altLang="en-US" sz="24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6"/>
            </p:custDataLst>
          </p:nvPr>
        </p:nvSpPr>
        <p:spPr>
          <a:xfrm>
            <a:off x="6747193" y="1439545"/>
            <a:ext cx="2449195" cy="423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 （辩证</a:t>
            </a:r>
            <a:r>
              <a:rPr lang="zh-CN" altLang="en-US" sz="2400" b="1" u="sng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唯物论</a:t>
            </a: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）</a:t>
            </a:r>
            <a:endParaRPr lang="zh-CN" altLang="en-US" sz="24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7"/>
            </p:custDataLst>
          </p:nvPr>
        </p:nvSpPr>
        <p:spPr>
          <a:xfrm>
            <a:off x="6920548" y="2045970"/>
            <a:ext cx="2174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（唯物</a:t>
            </a:r>
            <a:r>
              <a:rPr lang="zh-CN" altLang="en-US" sz="2400" b="1" u="sng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辩证法</a:t>
            </a: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）</a:t>
            </a:r>
            <a:endParaRPr lang="zh-CN" altLang="en-US" sz="24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圆角矩形 9" title=""/>
          <p:cNvSpPr/>
          <p:nvPr>
            <p:custDataLst>
              <p:tags r:id="rId18"/>
            </p:custDataLst>
          </p:nvPr>
        </p:nvSpPr>
        <p:spPr>
          <a:xfrm>
            <a:off x="1083628" y="3054985"/>
            <a:ext cx="2629535" cy="810260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第二单元：认识社会与价值选择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1" name="圆角矩形 10" title=""/>
          <p:cNvSpPr/>
          <p:nvPr>
            <p:custDataLst>
              <p:tags r:id="rId19"/>
            </p:custDataLst>
          </p:nvPr>
        </p:nvSpPr>
        <p:spPr>
          <a:xfrm>
            <a:off x="4061778" y="2732405"/>
            <a:ext cx="2984500" cy="53022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第四课</a:t>
            </a:r>
            <a:r>
              <a:rPr lang="en-US" altLang="zh-CN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 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探索认识的奥秘</a:t>
            </a:r>
            <a:endParaRPr lang="zh-CN" altLang="en-US" sz="20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2" name="圆角矩形 11" title=""/>
          <p:cNvSpPr/>
          <p:nvPr>
            <p:custDataLst>
              <p:tags r:id="rId20"/>
            </p:custDataLst>
          </p:nvPr>
        </p:nvSpPr>
        <p:spPr>
          <a:xfrm>
            <a:off x="4061778" y="3335020"/>
            <a:ext cx="2985135" cy="53022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第五课</a:t>
            </a:r>
            <a:r>
              <a:rPr lang="en-US" altLang="zh-CN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 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寻觅社会的真谛</a:t>
            </a:r>
            <a:endParaRPr lang="zh-CN" altLang="en-US" sz="20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3" name="圆角矩形 12" title=""/>
          <p:cNvSpPr/>
          <p:nvPr>
            <p:custDataLst>
              <p:tags r:id="rId21"/>
            </p:custDataLst>
          </p:nvPr>
        </p:nvSpPr>
        <p:spPr>
          <a:xfrm>
            <a:off x="4061778" y="3937635"/>
            <a:ext cx="3023235" cy="53022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第六课</a:t>
            </a:r>
            <a:r>
              <a:rPr lang="en-US" altLang="zh-CN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 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实现人生的价值</a:t>
            </a:r>
            <a:endParaRPr lang="zh-CN" altLang="en-US" sz="20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4" name="左大括号 13" title=""/>
          <p:cNvSpPr/>
          <p:nvPr>
            <p:custDataLst>
              <p:tags r:id="rId22"/>
            </p:custDataLst>
          </p:nvPr>
        </p:nvSpPr>
        <p:spPr>
          <a:xfrm>
            <a:off x="3800158" y="2732405"/>
            <a:ext cx="174625" cy="1632585"/>
          </a:xfrm>
          <a:prstGeom prst="leftBrace">
            <a:avLst>
              <a:gd name="adj1" fmla="val 8333"/>
              <a:gd name="adj2" fmla="val 50000"/>
            </a:avLst>
          </a:prstGeom>
          <a:ln w="28575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</a:pPr>
            <a:endParaRPr lang="zh-CN" altLang="en-US" sz="2000">
              <a:solidFill>
                <a:schemeClr val="dk1"/>
              </a:solidFill>
              <a:latin typeface="Arial" pitchFamily="34" charset="0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23"/>
            </p:custDataLst>
          </p:nvPr>
        </p:nvSpPr>
        <p:spPr>
          <a:xfrm>
            <a:off x="6883718" y="2759075"/>
            <a:ext cx="2134235" cy="423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（认识论）</a:t>
            </a:r>
            <a:endParaRPr lang="zh-CN" altLang="en-US" sz="24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24"/>
            </p:custDataLst>
          </p:nvPr>
        </p:nvSpPr>
        <p:spPr>
          <a:xfrm>
            <a:off x="6747193" y="3365500"/>
            <a:ext cx="2170430" cy="423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 （历史观）</a:t>
            </a:r>
            <a:endParaRPr lang="zh-CN" altLang="en-US" sz="24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25"/>
            </p:custDataLst>
          </p:nvPr>
        </p:nvSpPr>
        <p:spPr>
          <a:xfrm>
            <a:off x="6902133" y="3937635"/>
            <a:ext cx="22155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（人生价值观）</a:t>
            </a:r>
            <a:endParaRPr lang="zh-CN" altLang="en-US" sz="24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圆角矩形 17" title=""/>
          <p:cNvSpPr/>
          <p:nvPr>
            <p:custDataLst>
              <p:tags r:id="rId26"/>
            </p:custDataLst>
          </p:nvPr>
        </p:nvSpPr>
        <p:spPr>
          <a:xfrm>
            <a:off x="1064578" y="4946650"/>
            <a:ext cx="2629535" cy="810260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第三单元：文化传承与文化创新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9" name="圆角矩形 18" title=""/>
          <p:cNvSpPr/>
          <p:nvPr>
            <p:custDataLst>
              <p:tags r:id="rId27"/>
            </p:custDataLst>
          </p:nvPr>
        </p:nvSpPr>
        <p:spPr>
          <a:xfrm>
            <a:off x="4042728" y="4541520"/>
            <a:ext cx="2984500" cy="6127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第七课</a:t>
            </a:r>
            <a:r>
              <a:rPr lang="en-US" altLang="zh-CN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 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继承发展中华优秀传统文化</a:t>
            </a:r>
            <a:endParaRPr lang="zh-CN" altLang="en-US" sz="20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1" name="圆角矩形 20" title=""/>
          <p:cNvSpPr/>
          <p:nvPr>
            <p:custDataLst>
              <p:tags r:id="rId28"/>
            </p:custDataLst>
          </p:nvPr>
        </p:nvSpPr>
        <p:spPr>
          <a:xfrm>
            <a:off x="4042728" y="5226685"/>
            <a:ext cx="2985135" cy="600710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第八课</a:t>
            </a:r>
            <a:r>
              <a:rPr lang="en-US" altLang="zh-CN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 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学习借鉴外来文化的有益成果</a:t>
            </a:r>
            <a:endParaRPr lang="zh-CN" altLang="en-US" sz="20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2" name="圆角矩形 21" title=""/>
          <p:cNvSpPr/>
          <p:nvPr>
            <p:custDataLst>
              <p:tags r:id="rId29"/>
            </p:custDataLst>
          </p:nvPr>
        </p:nvSpPr>
        <p:spPr>
          <a:xfrm>
            <a:off x="4042728" y="5899150"/>
            <a:ext cx="3023235" cy="62166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第九课</a:t>
            </a:r>
            <a:r>
              <a:rPr lang="en-US" altLang="zh-CN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 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发展中国特色社会主义文化</a:t>
            </a:r>
            <a:endParaRPr lang="zh-CN" altLang="en-US" sz="20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3" name="左大括号 22" title=""/>
          <p:cNvSpPr/>
          <p:nvPr>
            <p:custDataLst>
              <p:tags r:id="rId30"/>
            </p:custDataLst>
          </p:nvPr>
        </p:nvSpPr>
        <p:spPr>
          <a:xfrm>
            <a:off x="3781108" y="4624070"/>
            <a:ext cx="174625" cy="1632585"/>
          </a:xfrm>
          <a:prstGeom prst="leftBrace">
            <a:avLst>
              <a:gd name="adj1" fmla="val 8333"/>
              <a:gd name="adj2" fmla="val 50000"/>
            </a:avLst>
          </a:prstGeom>
          <a:ln w="28575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</a:pPr>
            <a:endParaRPr lang="zh-CN" altLang="en-US" sz="2000">
              <a:solidFill>
                <a:schemeClr val="dk1"/>
              </a:solidFill>
              <a:latin typeface="Arial" pitchFamily="34" charset="0"/>
            </a:endParaRPr>
          </a:p>
        </p:txBody>
      </p:sp>
      <p:sp>
        <p:nvSpPr>
          <p:cNvPr id="30" name="文本框 29" title=""/>
          <p:cNvSpPr txBox="1"/>
          <p:nvPr>
            <p:custDataLst>
              <p:tags r:id="rId31"/>
            </p:custDataLst>
          </p:nvPr>
        </p:nvSpPr>
        <p:spPr>
          <a:xfrm>
            <a:off x="6709093" y="4685030"/>
            <a:ext cx="2459990" cy="423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（不忘</a:t>
            </a:r>
            <a:r>
              <a:rPr lang="zh-CN" altLang="en-US" sz="2400" b="1" u="sng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本来</a:t>
            </a: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）</a:t>
            </a:r>
            <a:endParaRPr lang="zh-CN" altLang="en-US" sz="24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2" name="文本框 31" title=""/>
          <p:cNvSpPr txBox="1"/>
          <p:nvPr>
            <p:custDataLst>
              <p:tags r:id="rId32"/>
            </p:custDataLst>
          </p:nvPr>
        </p:nvSpPr>
        <p:spPr>
          <a:xfrm>
            <a:off x="6658293" y="5344795"/>
            <a:ext cx="2449195" cy="423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 （吸收</a:t>
            </a:r>
            <a:r>
              <a:rPr lang="zh-CN" altLang="en-US" sz="2400" b="1" u="sng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外来</a:t>
            </a: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）</a:t>
            </a:r>
            <a:endParaRPr lang="zh-CN" altLang="en-US" sz="24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3" name="文本框 32" title=""/>
          <p:cNvSpPr txBox="1"/>
          <p:nvPr>
            <p:custDataLst>
              <p:tags r:id="rId33"/>
            </p:custDataLst>
          </p:nvPr>
        </p:nvSpPr>
        <p:spPr>
          <a:xfrm>
            <a:off x="6843078" y="6004560"/>
            <a:ext cx="2174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（面向</a:t>
            </a:r>
            <a:r>
              <a:rPr lang="zh-CN" altLang="en-US" sz="2400" b="1" u="sng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未来</a:t>
            </a:r>
            <a:r>
              <a:rPr lang="zh-CN" altLang="en-US" sz="24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）</a:t>
            </a:r>
            <a:endParaRPr lang="zh-CN" altLang="en-US" sz="24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" name="右大括号 34" title=""/>
          <p:cNvSpPr/>
          <p:nvPr>
            <p:custDataLst>
              <p:tags r:id="rId34"/>
            </p:custDataLst>
          </p:nvPr>
        </p:nvSpPr>
        <p:spPr>
          <a:xfrm>
            <a:off x="8894128" y="1574800"/>
            <a:ext cx="225425" cy="1534160"/>
          </a:xfrm>
          <a:prstGeom prst="rightBrac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 typeface="Arial" pitchFamily="34" charset="0"/>
            </a:pPr>
            <a:endParaRPr lang="zh-CN" altLang="en-US" sz="2000">
              <a:solidFill>
                <a:schemeClr val="dk1"/>
              </a:solidFill>
              <a:latin typeface="Arial" pitchFamily="34" charset="0"/>
              <a:sym typeface="+mn-ea"/>
            </a:endParaRPr>
          </a:p>
        </p:txBody>
      </p:sp>
      <p:sp>
        <p:nvSpPr>
          <p:cNvPr id="36" name="右大括号 35" title=""/>
          <p:cNvSpPr/>
          <p:nvPr>
            <p:custDataLst>
              <p:tags r:id="rId35"/>
            </p:custDataLst>
          </p:nvPr>
        </p:nvSpPr>
        <p:spPr>
          <a:xfrm>
            <a:off x="8785543" y="4845050"/>
            <a:ext cx="309880" cy="1619885"/>
          </a:xfrm>
          <a:prstGeom prst="rightBrac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 typeface="Arial" pitchFamily="34" charset="0"/>
            </a:pPr>
            <a:endParaRPr lang="zh-CN" altLang="en-US" sz="2000">
              <a:solidFill>
                <a:schemeClr val="dk1"/>
              </a:solidFill>
              <a:latin typeface="Arial" pitchFamily="34" charset="0"/>
              <a:sym typeface="+mn-ea"/>
            </a:endParaRPr>
          </a:p>
        </p:txBody>
      </p:sp>
      <p:sp>
        <p:nvSpPr>
          <p:cNvPr id="37" name="圆角矩形 36" title=""/>
          <p:cNvSpPr/>
          <p:nvPr>
            <p:custDataLst>
              <p:tags r:id="rId36"/>
            </p:custDataLst>
          </p:nvPr>
        </p:nvSpPr>
        <p:spPr>
          <a:xfrm>
            <a:off x="9119553" y="1727835"/>
            <a:ext cx="854710" cy="113030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辩证唯物主义</a:t>
            </a:r>
            <a:endParaRPr lang="zh-CN" altLang="en-US" sz="2400" b="1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9" name="右大括号 38" title=""/>
          <p:cNvSpPr/>
          <p:nvPr>
            <p:custDataLst>
              <p:tags r:id="rId37"/>
            </p:custDataLst>
          </p:nvPr>
        </p:nvSpPr>
        <p:spPr>
          <a:xfrm>
            <a:off x="8882063" y="3246755"/>
            <a:ext cx="213360" cy="1007110"/>
          </a:xfrm>
          <a:prstGeom prst="rightBrac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 typeface="Arial" pitchFamily="34" charset="0"/>
            </a:pPr>
            <a:endParaRPr lang="zh-CN" altLang="en-US" sz="2000">
              <a:solidFill>
                <a:schemeClr val="dk1"/>
              </a:solidFill>
              <a:latin typeface="Arial" pitchFamily="34" charset="0"/>
              <a:sym typeface="+mn-ea"/>
            </a:endParaRPr>
          </a:p>
        </p:txBody>
      </p:sp>
      <p:sp>
        <p:nvSpPr>
          <p:cNvPr id="38" name="圆角矩形 37" title=""/>
          <p:cNvSpPr/>
          <p:nvPr>
            <p:custDataLst>
              <p:tags r:id="rId38"/>
            </p:custDataLst>
          </p:nvPr>
        </p:nvSpPr>
        <p:spPr>
          <a:xfrm>
            <a:off x="9119553" y="3260725"/>
            <a:ext cx="854710" cy="113030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历史唯物主义</a:t>
            </a:r>
            <a:endParaRPr lang="zh-CN" altLang="en-US" sz="2400" b="1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0" name="右大括号 39" title=""/>
          <p:cNvSpPr/>
          <p:nvPr>
            <p:custDataLst>
              <p:tags r:id="rId39"/>
            </p:custDataLst>
          </p:nvPr>
        </p:nvSpPr>
        <p:spPr>
          <a:xfrm>
            <a:off x="9974263" y="2187575"/>
            <a:ext cx="177800" cy="1619885"/>
          </a:xfrm>
          <a:prstGeom prst="rightBrace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 typeface="Arial" pitchFamily="34" charset="0"/>
            </a:pPr>
            <a:endParaRPr lang="zh-CN" altLang="en-US" sz="2000">
              <a:solidFill>
                <a:schemeClr val="dk1"/>
              </a:solidFill>
              <a:latin typeface="Arial" pitchFamily="34" charset="0"/>
              <a:sym typeface="+mn-ea"/>
            </a:endParaRPr>
          </a:p>
        </p:txBody>
      </p:sp>
      <p:sp>
        <p:nvSpPr>
          <p:cNvPr id="41" name="圆角矩形 40" title=""/>
          <p:cNvSpPr/>
          <p:nvPr>
            <p:custDataLst>
              <p:tags r:id="rId40"/>
            </p:custDataLst>
          </p:nvPr>
        </p:nvSpPr>
        <p:spPr>
          <a:xfrm>
            <a:off x="10116503" y="2473325"/>
            <a:ext cx="500380" cy="1130300"/>
          </a:xfrm>
          <a:prstGeom prst="roundRect">
            <a:avLst/>
          </a:prstGeom>
          <a:noFill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32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哲学</a:t>
            </a:r>
            <a:endParaRPr lang="zh-CN" altLang="en-US" sz="32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2" name="圆角矩形 41" title=""/>
          <p:cNvSpPr/>
          <p:nvPr>
            <p:custDataLst>
              <p:tags r:id="rId41"/>
            </p:custDataLst>
          </p:nvPr>
        </p:nvSpPr>
        <p:spPr>
          <a:xfrm>
            <a:off x="9266238" y="5374640"/>
            <a:ext cx="1005840" cy="382270"/>
          </a:xfrm>
          <a:prstGeom prst="roundRect">
            <a:avLst/>
          </a:prstGeom>
          <a:noFill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32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文化</a:t>
            </a:r>
            <a:endParaRPr lang="zh-CN" altLang="en-US" sz="32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4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 Box 3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71954" y="3140937"/>
            <a:ext cx="647396" cy="108394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</a:ln>
        </p:spPr>
        <p:txBody>
          <a:bodyPr wrap="square" lIns="91431" tIns="45715" rIns="91431" bIns="45715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25" b="1">
                <a:ea typeface="黑体"/>
              </a:rPr>
              <a:t>哲学</a:t>
            </a:r>
            <a:endParaRPr lang="zh-CN" altLang="en-US" sz="3225" b="1">
              <a:ea typeface="黑体"/>
            </a:endParaRPr>
          </a:p>
        </p:txBody>
      </p:sp>
      <p:sp>
        <p:nvSpPr>
          <p:cNvPr id="3" name="Text Box 3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569571" y="3206706"/>
            <a:ext cx="647396" cy="1083945"/>
          </a:xfrm>
          <a:prstGeom prst="rect">
            <a:avLst/>
          </a:prstGeom>
          <a:solidFill>
            <a:srgbClr val="FF0000"/>
          </a:solidFill>
          <a:ln w="25400">
            <a:solidFill>
              <a:srgbClr val="3333FF"/>
            </a:solidFill>
            <a:miter lim="800000"/>
          </a:ln>
        </p:spPr>
        <p:txBody>
          <a:bodyPr wrap="square" lIns="91431" tIns="45715" rIns="91431" bIns="45715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25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文化</a:t>
            </a:r>
            <a:endParaRPr lang="zh-CN" altLang="en-US" sz="3225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Text Box 3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842399" y="1494127"/>
            <a:ext cx="2815738" cy="1083945"/>
          </a:xfrm>
          <a:prstGeom prst="rect">
            <a:avLst/>
          </a:prstGeom>
          <a:noFill/>
          <a:ln w="25400">
            <a:solidFill>
              <a:srgbClr val="7030A0"/>
            </a:solidFill>
            <a:miter lim="800000"/>
          </a:ln>
        </p:spPr>
        <p:txBody>
          <a:bodyPr wrap="square" lIns="91431" tIns="45715" rIns="91431" bIns="45715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25" b="1">
                <a:ea typeface="黑体"/>
              </a:rPr>
              <a:t>继承发展</a:t>
            </a:r>
            <a:r>
              <a:rPr lang="zh-CN" altLang="en-US" sz="3225" b="1">
                <a:solidFill>
                  <a:srgbClr val="1916A6"/>
                </a:solidFill>
                <a:latin typeface="微软雅黑" panose="020b0503020204020204" charset="-122"/>
                <a:ea typeface="微软雅黑" panose="020b0503020204020204" charset="-122"/>
              </a:rPr>
              <a:t>中华优秀传统文化</a:t>
            </a:r>
            <a:endParaRPr lang="zh-CN" altLang="en-US" sz="3225" b="1">
              <a:ea typeface="黑体"/>
            </a:endParaRPr>
          </a:p>
        </p:txBody>
      </p:sp>
      <p:sp>
        <p:nvSpPr>
          <p:cNvPr id="5" name="Line 14" title=""/>
          <p:cNvSpPr>
            <a:spLocks noChangeShapeType="1"/>
          </p:cNvSpPr>
          <p:nvPr>
            <p:custDataLst>
              <p:tags r:id="rId6"/>
            </p:custDataLst>
          </p:nvPr>
        </p:nvSpPr>
        <p:spPr bwMode="auto">
          <a:xfrm rot="10620000" flipH="1" flipV="1">
            <a:off x="1064260" y="3672205"/>
            <a:ext cx="1456055" cy="108585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tailEnd type="triangle" w="med" len="med"/>
          </a:ln>
        </p:spPr>
        <p:txBody>
          <a:bodyPr lIns="91431" tIns="45715" rIns="91431" bIns="45715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370"/>
          </a:p>
        </p:txBody>
      </p:sp>
      <p:sp>
        <p:nvSpPr>
          <p:cNvPr id="6" name="TextBox 5" title=""/>
          <p:cNvSpPr txBox="1"/>
          <p:nvPr>
            <p:custDataLst>
              <p:tags r:id="rId7"/>
            </p:custDataLst>
          </p:nvPr>
        </p:nvSpPr>
        <p:spPr>
          <a:xfrm>
            <a:off x="1000857" y="3251257"/>
            <a:ext cx="1390650" cy="454025"/>
          </a:xfrm>
          <a:prstGeom prst="rect">
            <a:avLst/>
          </a:prstGeom>
          <a:noFill/>
        </p:spPr>
        <p:txBody>
          <a:bodyPr wrap="none" lIns="91431" tIns="45715" rIns="91431" bIns="45715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370" b="1">
                <a:latin typeface="楷体" panose="02010609060101010101" pitchFamily="49" charset="-122"/>
                <a:ea typeface="楷体" panose="02010609060101010101" pitchFamily="49" charset="-122"/>
              </a:rPr>
              <a:t>活的灵魂</a:t>
            </a:r>
            <a:endParaRPr lang="zh-CN" altLang="en-US" sz="237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Text Box 3" title="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666423" y="4653280"/>
            <a:ext cx="3126740" cy="1083945"/>
          </a:xfrm>
          <a:prstGeom prst="rect">
            <a:avLst/>
          </a:prstGeom>
          <a:noFill/>
          <a:ln w="25400">
            <a:solidFill>
              <a:srgbClr val="7030A0"/>
            </a:solidFill>
            <a:miter lim="800000"/>
          </a:ln>
        </p:spPr>
        <p:txBody>
          <a:bodyPr wrap="square" lIns="91431" tIns="45715" rIns="91431" bIns="45715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25" b="1">
                <a:ea typeface="黑体"/>
              </a:rPr>
              <a:t>学习借鉴</a:t>
            </a:r>
            <a:r>
              <a:rPr lang="zh-CN" altLang="en-US" sz="3225" b="1">
                <a:solidFill>
                  <a:srgbClr val="1916A6"/>
                </a:solidFill>
                <a:latin typeface="微软雅黑" panose="020b0503020204020204" charset="-122"/>
                <a:ea typeface="微软雅黑" panose="020b0503020204020204" charset="-122"/>
              </a:rPr>
              <a:t>外来文化</a:t>
            </a:r>
            <a:r>
              <a:rPr lang="zh-CN" altLang="en-US" sz="3225" b="1">
                <a:ea typeface="黑体"/>
              </a:rPr>
              <a:t>的有益成果</a:t>
            </a:r>
            <a:endParaRPr lang="zh-CN" altLang="en-US" sz="3225" b="1">
              <a:ea typeface="黑体"/>
            </a:endParaRPr>
          </a:p>
        </p:txBody>
      </p:sp>
      <p:sp>
        <p:nvSpPr>
          <p:cNvPr id="11" name="Text Box 3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998110" y="1811518"/>
            <a:ext cx="682625" cy="3715408"/>
          </a:xfrm>
          <a:prstGeom prst="rect">
            <a:avLst/>
          </a:prstGeom>
          <a:noFill/>
          <a:ln w="25400">
            <a:solidFill>
              <a:srgbClr val="7030A0"/>
            </a:solidFill>
            <a:miter lim="800000"/>
          </a:ln>
        </p:spPr>
        <p:txBody>
          <a:bodyPr vert="wordArtVertRtl" wrap="square" lIns="91431" tIns="45715" rIns="91431" bIns="45715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25" b="1">
                <a:ea typeface="黑体"/>
              </a:rPr>
              <a:t>民族性与多样性</a:t>
            </a:r>
            <a:endParaRPr lang="zh-CN" altLang="en-US" sz="3225" b="1">
              <a:ea typeface="黑体"/>
            </a:endParaRPr>
          </a:p>
        </p:txBody>
      </p:sp>
      <p:sp>
        <p:nvSpPr>
          <p:cNvPr id="12" name="Text Box 3" title="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842159" y="1733981"/>
            <a:ext cx="1184275" cy="3793047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</a:ln>
        </p:spPr>
        <p:txBody>
          <a:bodyPr vert="wordArtVertRtl" wrap="square" lIns="91431" tIns="45715" rIns="91431" bIns="45715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25" b="1">
                <a:ea typeface="黑体"/>
              </a:rPr>
              <a:t>发展中国特色社会主义文化</a:t>
            </a:r>
            <a:endParaRPr lang="zh-CN" altLang="en-US" sz="3225" b="1">
              <a:ea typeface="黑体"/>
            </a:endParaRPr>
          </a:p>
        </p:txBody>
      </p:sp>
      <p:sp>
        <p:nvSpPr>
          <p:cNvPr id="14" name="Line 14" title=""/>
          <p:cNvSpPr>
            <a:spLocks noChangeShapeType="1"/>
          </p:cNvSpPr>
          <p:nvPr>
            <p:custDataLst>
              <p:tags r:id="rId11"/>
            </p:custDataLst>
          </p:nvPr>
        </p:nvSpPr>
        <p:spPr bwMode="auto">
          <a:xfrm flipV="1">
            <a:off x="3300095" y="3761740"/>
            <a:ext cx="668020" cy="635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tailEnd type="triangle" w="med" len="med"/>
          </a:ln>
        </p:spPr>
        <p:txBody>
          <a:bodyPr lIns="91431" tIns="45715" rIns="91431" bIns="45715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370"/>
          </a:p>
        </p:txBody>
      </p:sp>
      <p:grpSp>
        <p:nvGrpSpPr>
          <p:cNvPr id="15" name="组合 14" title=""/>
          <p:cNvGrpSpPr/>
          <p:nvPr>
            <p:custDataLst>
              <p:tags r:id="rId12"/>
            </p:custDataLst>
          </p:nvPr>
        </p:nvGrpSpPr>
        <p:grpSpPr>
          <a:xfrm>
            <a:off x="4814801" y="2055350"/>
            <a:ext cx="1045017" cy="3483150"/>
            <a:chOff x="5724433" y="2217828"/>
            <a:chExt cx="1045030" cy="3483384"/>
          </a:xfrm>
        </p:grpSpPr>
        <p:cxnSp>
          <p:nvCxnSpPr>
            <p:cNvPr id="16" name="直接连接符 15"/>
            <p:cNvCxnSpPr/>
            <p:nvPr>
              <p:custDataLst>
                <p:tags r:id="rId13"/>
              </p:custDataLst>
            </p:nvPr>
          </p:nvCxnSpPr>
          <p:spPr>
            <a:xfrm>
              <a:off x="5724433" y="3843428"/>
              <a:ext cx="499292" cy="1156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18"/>
            <p:cNvCxnSpPr/>
            <p:nvPr>
              <p:custDataLst>
                <p:tags r:id="rId14"/>
              </p:custDataLst>
            </p:nvPr>
          </p:nvCxnSpPr>
          <p:spPr>
            <a:xfrm>
              <a:off x="6212103" y="2217828"/>
              <a:ext cx="11612" cy="347181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>
              <p:custDataLst>
                <p:tags r:id="rId15"/>
              </p:custDataLst>
            </p:nvPr>
          </p:nvCxnSpPr>
          <p:spPr>
            <a:xfrm>
              <a:off x="6200504" y="5701212"/>
              <a:ext cx="325120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>
              <p:custDataLst>
                <p:tags r:id="rId16"/>
              </p:custDataLst>
            </p:nvPr>
          </p:nvCxnSpPr>
          <p:spPr>
            <a:xfrm flipV="1">
              <a:off x="6212115" y="2217828"/>
              <a:ext cx="557348" cy="1156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组合 16" title=""/>
          <p:cNvGrpSpPr/>
          <p:nvPr>
            <p:custDataLst>
              <p:tags r:id="rId17"/>
            </p:custDataLst>
          </p:nvPr>
        </p:nvGrpSpPr>
        <p:grpSpPr>
          <a:xfrm>
            <a:off x="8640868" y="2084368"/>
            <a:ext cx="365607" cy="3471584"/>
            <a:chOff x="9550547" y="2246848"/>
            <a:chExt cx="365612" cy="3471817"/>
          </a:xfrm>
        </p:grpSpPr>
        <p:cxnSp>
          <p:nvCxnSpPr>
            <p:cNvPr id="32" name="直接连接符 31"/>
            <p:cNvCxnSpPr/>
            <p:nvPr>
              <p:custDataLst>
                <p:tags r:id="rId18"/>
              </p:custDataLst>
            </p:nvPr>
          </p:nvCxnSpPr>
          <p:spPr>
            <a:xfrm>
              <a:off x="9875681" y="2246848"/>
              <a:ext cx="11612" cy="3471817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/>
            <p:nvPr>
              <p:custDataLst>
                <p:tags r:id="rId19"/>
              </p:custDataLst>
            </p:nvPr>
          </p:nvCxnSpPr>
          <p:spPr>
            <a:xfrm>
              <a:off x="9649096" y="5701212"/>
              <a:ext cx="267063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33"/>
            <p:cNvCxnSpPr/>
            <p:nvPr>
              <p:custDataLst>
                <p:tags r:id="rId20"/>
              </p:custDataLst>
            </p:nvPr>
          </p:nvCxnSpPr>
          <p:spPr>
            <a:xfrm>
              <a:off x="9550547" y="2246848"/>
              <a:ext cx="348343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Line 14" title=""/>
          <p:cNvSpPr>
            <a:spLocks noChangeShapeType="1"/>
          </p:cNvSpPr>
          <p:nvPr>
            <p:custDataLst>
              <p:tags r:id="rId21"/>
            </p:custDataLst>
          </p:nvPr>
        </p:nvSpPr>
        <p:spPr bwMode="auto">
          <a:xfrm flipV="1">
            <a:off x="8971641" y="3611176"/>
            <a:ext cx="870848" cy="2322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tailEnd type="triangle" w="med" len="med"/>
          </a:ln>
        </p:spPr>
        <p:txBody>
          <a:bodyPr lIns="91431" tIns="45715" rIns="91431" bIns="45715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370"/>
          </a:p>
        </p:txBody>
      </p:sp>
      <p:sp>
        <p:nvSpPr>
          <p:cNvPr id="36" name="TextBox 35" title=""/>
          <p:cNvSpPr txBox="1"/>
          <p:nvPr>
            <p:custDataLst>
              <p:tags r:id="rId22"/>
            </p:custDataLst>
          </p:nvPr>
        </p:nvSpPr>
        <p:spPr>
          <a:xfrm>
            <a:off x="2297" y="230"/>
            <a:ext cx="12191850" cy="746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square" lIns="91431" tIns="45715" rIns="91431" bIns="45715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265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第三单元  文化传承与文化创新</a:t>
            </a:r>
            <a:endParaRPr lang="zh-CN" altLang="en-US" sz="4265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0856" name="文本框 25" title=""/>
          <p:cNvSpPr txBox="1"/>
          <p:nvPr>
            <p:custDataLst>
              <p:tags r:id="rId23"/>
            </p:custDataLst>
          </p:nvPr>
        </p:nvSpPr>
        <p:spPr>
          <a:xfrm>
            <a:off x="6314394" y="2655172"/>
            <a:ext cx="1424952" cy="4813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1pPr>
            <a:lvl2pPr marL="5143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535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第七课</a:t>
            </a:r>
            <a:endParaRPr lang="zh-CN" altLang="en-US" sz="2535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文本框 25" title=""/>
          <p:cNvSpPr txBox="1"/>
          <p:nvPr>
            <p:custDataLst>
              <p:tags r:id="rId24"/>
            </p:custDataLst>
          </p:nvPr>
        </p:nvSpPr>
        <p:spPr>
          <a:xfrm>
            <a:off x="6361982" y="5805051"/>
            <a:ext cx="1424952" cy="4813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1pPr>
            <a:lvl2pPr marL="5143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algn="ctr" eaLnBrk="1" hangingPunct="1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sz="2535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第八课</a:t>
            </a:r>
            <a:endParaRPr lang="zh-CN" altLang="en-US" sz="2535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0" name="文本框 25" title=""/>
          <p:cNvSpPr txBox="1"/>
          <p:nvPr>
            <p:custDataLst>
              <p:tags r:id="rId25"/>
            </p:custDataLst>
          </p:nvPr>
        </p:nvSpPr>
        <p:spPr>
          <a:xfrm>
            <a:off x="9718605" y="5556366"/>
            <a:ext cx="1424952" cy="4813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1pPr>
            <a:lvl2pPr marL="5143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algn="ctr" eaLnBrk="1" hangingPunct="1">
              <a:lnSpc>
                <a:spcPct val="100000"/>
              </a:lnSpc>
              <a:buClrTx/>
              <a:buSzTx/>
              <a:buFontTx/>
              <a:buNone/>
            </a:pPr>
            <a:r>
              <a:rPr lang="zh-CN" altLang="en-US" sz="2535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第九课</a:t>
            </a:r>
            <a:endParaRPr lang="zh-CN" altLang="en-US" sz="2535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>
            <p:custDataLst>
              <p:tags r:id="rId3"/>
            </p:custDataLst>
          </p:nvPr>
        </p:nvSpPr>
        <p:spPr>
          <a:xfrm>
            <a:off x="1936890" y="535002"/>
            <a:ext cx="826770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44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2024</a:t>
            </a:r>
            <a:r>
              <a:rPr lang="zh-CN" altLang="en-US" sz="44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届高考一轮复习（统编版）</a:t>
            </a:r>
            <a:endParaRPr lang="zh-CN" altLang="en-US" sz="4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5" name="矩形 4" title=""/>
          <p:cNvSpPr/>
          <p:nvPr>
            <p:custDataLst>
              <p:tags r:id="rId4"/>
            </p:custDataLst>
          </p:nvPr>
        </p:nvSpPr>
        <p:spPr>
          <a:xfrm>
            <a:off x="2958440" y="1359725"/>
            <a:ext cx="6224270" cy="922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/>
            <a:r>
              <a:rPr lang="zh-CN" altLang="en-US" sz="5400" b="1" smtClean="0">
                <a:solidFill>
                  <a:srgbClr val="2169D3"/>
                </a:solidFill>
                <a:latin typeface="+mj-ea"/>
                <a:ea typeface="+mj-ea"/>
                <a:sym typeface="+mn-ea"/>
              </a:rPr>
              <a:t>必修</a:t>
            </a:r>
            <a:r>
              <a:rPr lang="en-US" altLang="zh-CN" sz="5400" b="1" smtClean="0">
                <a:solidFill>
                  <a:srgbClr val="2169D3"/>
                </a:solidFill>
                <a:latin typeface="+mj-ea"/>
                <a:ea typeface="+mj-ea"/>
                <a:sym typeface="+mn-ea"/>
              </a:rPr>
              <a:t>4    </a:t>
            </a:r>
            <a:r>
              <a:rPr lang="zh-CN" altLang="en-US" sz="5400" b="1" smtClean="0">
                <a:solidFill>
                  <a:srgbClr val="2169D3"/>
                </a:solidFill>
                <a:latin typeface="+mj-ea"/>
                <a:ea typeface="+mj-ea"/>
                <a:sym typeface="+mn-ea"/>
              </a:rPr>
              <a:t>哲学与文化</a:t>
            </a:r>
            <a:endParaRPr lang="zh-CN" altLang="en-US" sz="5400" b="1" smtClean="0">
              <a:solidFill>
                <a:srgbClr val="2169D3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6" name="矩形 5" title=""/>
          <p:cNvSpPr/>
          <p:nvPr>
            <p:custDataLst>
              <p:tags r:id="rId5"/>
            </p:custDataLst>
          </p:nvPr>
        </p:nvSpPr>
        <p:spPr>
          <a:xfrm>
            <a:off x="1261428" y="3429000"/>
            <a:ext cx="9905365" cy="76835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66700" algn="ctr">
              <a:spcAft>
                <a:spcPct val="0"/>
              </a:spcAft>
            </a:pPr>
            <a:r>
              <a:rPr altLang="zh-CN" sz="4400" b="1" smtClean="0">
                <a:solidFill>
                  <a:schemeClr val="bg1"/>
                </a:solidFill>
                <a:latin typeface="Times New Roman" panose="02020603050405020304"/>
                <a:cs typeface="Times New Roman" panose="02020603050405020304"/>
              </a:rPr>
              <a:t>第</a:t>
            </a:r>
            <a:r>
              <a:rPr lang="zh-CN" sz="4400" b="1" smtClean="0">
                <a:solidFill>
                  <a:schemeClr val="bg1"/>
                </a:solidFill>
                <a:latin typeface="Times New Roman" panose="02020603050405020304"/>
                <a:cs typeface="Times New Roman" panose="02020603050405020304"/>
              </a:rPr>
              <a:t>八</a:t>
            </a:r>
            <a:r>
              <a:rPr altLang="zh-CN" sz="4400" b="1" smtClean="0">
                <a:solidFill>
                  <a:schemeClr val="bg1"/>
                </a:solidFill>
                <a:latin typeface="Times New Roman" panose="02020603050405020304"/>
                <a:cs typeface="Times New Roman" panose="02020603050405020304"/>
              </a:rPr>
              <a:t>课   学习借鉴外来文化的有益成果</a:t>
            </a:r>
            <a:endParaRPr altLang="zh-CN" sz="4400" b="1" smtClean="0">
              <a:solidFill>
                <a:schemeClr val="bg1"/>
              </a:solidFill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1416368" y="2336165"/>
            <a:ext cx="9750425" cy="829945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sz="4000" b="1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思源黑体 CN Light" panose="02010600030101010101" pitchFamily="34" charset="-122"/>
              </a:rPr>
              <a:t>第三单元  文化传承与文化创新</a:t>
            </a:r>
            <a:endParaRPr sz="4000" b="1">
              <a:solidFill>
                <a:schemeClr val="tx1"/>
              </a:solidFill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思源黑体 CN Light" panose="02010600030101010101" pitchFamily="34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4" name="Text Box 53" title=""/>
          <p:cNvSpPr/>
          <p:nvPr>
            <p:custDataLst>
              <p:tags r:id="rId3"/>
            </p:custDataLst>
          </p:nvPr>
        </p:nvSpPr>
        <p:spPr>
          <a:xfrm>
            <a:off x="493713" y="1423035"/>
            <a:ext cx="925830" cy="3715385"/>
          </a:xfrm>
          <a:prstGeom prst="rect">
            <a:avLst/>
          </a:prstGeom>
          <a:solidFill>
            <a:srgbClr val="ED7D31">
              <a:lumMod val="50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/>
              </a:rPr>
              <a:t>学习借鉴外来文化的有益成果 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  <a:cs typeface="等线" panose="02010600030101010101" charset="-122"/>
              <a:sym typeface="等线"/>
            </a:endParaRPr>
          </a:p>
        </p:txBody>
      </p:sp>
      <p:sp>
        <p:nvSpPr>
          <p:cNvPr id="161" name="Text Box 61" title=""/>
          <p:cNvSpPr/>
          <p:nvPr>
            <p:custDataLst>
              <p:tags r:id="rId4"/>
            </p:custDataLst>
          </p:nvPr>
        </p:nvSpPr>
        <p:spPr>
          <a:xfrm flipH="1">
            <a:off x="1807528" y="755015"/>
            <a:ext cx="2416175" cy="1014095"/>
          </a:xfrm>
          <a:prstGeom prst="rect">
            <a:avLst/>
          </a:prstGeom>
          <a:solidFill>
            <a:sysClr val="windowText" lastClr="000000">
              <a:lumMod val="75000"/>
              <a:lumOff val="25000"/>
            </a:sys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 b="1">
                <a:solidFill>
                  <a:sysClr val="window" lastClr="FFFFFF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文化的民族性与多样性</a:t>
            </a:r>
            <a:endParaRPr lang="en-US" altLang="zh-CN" sz="2800" b="1">
              <a:solidFill>
                <a:sysClr val="window" lastClr="FFFFFF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ea"/>
            </a:endParaRPr>
          </a:p>
        </p:txBody>
      </p:sp>
      <p:sp>
        <p:nvSpPr>
          <p:cNvPr id="162" name="Text Box 64" title=""/>
          <p:cNvSpPr/>
          <p:nvPr>
            <p:custDataLst>
              <p:tags r:id="rId5"/>
            </p:custDataLst>
          </p:nvPr>
        </p:nvSpPr>
        <p:spPr>
          <a:xfrm flipH="1">
            <a:off x="2143869" y="4758317"/>
            <a:ext cx="1834810" cy="1014095"/>
          </a:xfrm>
          <a:prstGeom prst="rect">
            <a:avLst/>
          </a:prstGeom>
          <a:solidFill>
            <a:sysClr val="windowText" lastClr="000000">
              <a:lumMod val="75000"/>
              <a:lumOff val="25000"/>
            </a:sys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 b="1">
                <a:solidFill>
                  <a:sysClr val="window" lastClr="FFFFFF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正确对待外来文化</a:t>
            </a:r>
            <a:endParaRPr lang="en-US" altLang="zh-CN" sz="2800" b="1">
              <a:solidFill>
                <a:sysClr val="window" lastClr="FFFFFF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ea"/>
            </a:endParaRPr>
          </a:p>
        </p:txBody>
      </p:sp>
      <p:sp>
        <p:nvSpPr>
          <p:cNvPr id="168" name="Text Box 70" title=""/>
          <p:cNvSpPr/>
          <p:nvPr>
            <p:custDataLst>
              <p:tags r:id="rId6"/>
            </p:custDataLst>
          </p:nvPr>
        </p:nvSpPr>
        <p:spPr>
          <a:xfrm>
            <a:off x="4484053" y="534670"/>
            <a:ext cx="1367155" cy="510540"/>
          </a:xfrm>
          <a:prstGeom prst="rect">
            <a:avLst/>
          </a:prstGeom>
          <a:solidFill>
            <a:srgbClr val="4472C4">
              <a:lumMod val="75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民族性</a:t>
            </a:r>
            <a:endParaRPr lang="zh-CN" altLang="en-US" sz="26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169" name="Text Box 70" title=""/>
          <p:cNvSpPr/>
          <p:nvPr>
            <p:custDataLst>
              <p:tags r:id="rId7"/>
            </p:custDataLst>
          </p:nvPr>
        </p:nvSpPr>
        <p:spPr>
          <a:xfrm>
            <a:off x="6150928" y="525145"/>
            <a:ext cx="5542280" cy="515620"/>
          </a:xfrm>
          <a:prstGeom prst="rect">
            <a:avLst/>
          </a:prstGeom>
          <a:solidFill>
            <a:srgbClr val="70AD47">
              <a:lumMod val="50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地位/形成/核心/作用/表现/核心和灵魂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171" name="Text Box 62" title=""/>
          <p:cNvSpPr/>
          <p:nvPr>
            <p:custDataLst>
              <p:tags r:id="rId8"/>
            </p:custDataLst>
          </p:nvPr>
        </p:nvSpPr>
        <p:spPr>
          <a:xfrm flipH="1">
            <a:off x="1949768" y="2667000"/>
            <a:ext cx="2166620" cy="1008380"/>
          </a:xfrm>
          <a:prstGeom prst="rect">
            <a:avLst/>
          </a:prstGeom>
          <a:solidFill>
            <a:sysClr val="windowText" lastClr="000000">
              <a:lumMod val="75000"/>
              <a:lumOff val="25000"/>
            </a:sys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 b="1">
                <a:solidFill>
                  <a:sysClr val="window" lastClr="FFFFFF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ea"/>
              </a:rPr>
              <a:t>文化交流与文化交融</a:t>
            </a:r>
            <a:endParaRPr lang="en-US" altLang="zh-CN" sz="2800" b="1">
              <a:solidFill>
                <a:sysClr val="window" lastClr="FFFFFF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ea"/>
            </a:endParaRPr>
          </a:p>
        </p:txBody>
      </p:sp>
      <p:sp>
        <p:nvSpPr>
          <p:cNvPr id="172" name="文本框 8" title=""/>
          <p:cNvSpPr/>
          <p:nvPr>
            <p:custDataLst>
              <p:tags r:id="rId9"/>
            </p:custDataLst>
          </p:nvPr>
        </p:nvSpPr>
        <p:spPr>
          <a:xfrm>
            <a:off x="4408488" y="2140585"/>
            <a:ext cx="1609090" cy="526415"/>
          </a:xfrm>
          <a:prstGeom prst="rect">
            <a:avLst/>
          </a:prstGeom>
          <a:solidFill>
            <a:srgbClr val="4472C4">
              <a:lumMod val="75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文化交流</a:t>
            </a:r>
            <a:endParaRPr lang="zh-CN" altLang="en-US" sz="26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173" name="文本框 9" title=""/>
          <p:cNvSpPr/>
          <p:nvPr>
            <p:custDataLst>
              <p:tags r:id="rId10"/>
            </p:custDataLst>
          </p:nvPr>
        </p:nvSpPr>
        <p:spPr>
          <a:xfrm>
            <a:off x="4408488" y="3296920"/>
            <a:ext cx="1629410" cy="542290"/>
          </a:xfrm>
          <a:prstGeom prst="rect">
            <a:avLst/>
          </a:prstGeom>
          <a:solidFill>
            <a:srgbClr val="4472C4">
              <a:lumMod val="75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文化交融</a:t>
            </a:r>
            <a:endParaRPr lang="zh-CN" altLang="en-US" sz="26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178" name="文本框 40" title=""/>
          <p:cNvSpPr/>
          <p:nvPr>
            <p:custDataLst>
              <p:tags r:id="rId11"/>
            </p:custDataLst>
          </p:nvPr>
        </p:nvSpPr>
        <p:spPr>
          <a:xfrm>
            <a:off x="6255703" y="1673225"/>
            <a:ext cx="3035935" cy="485775"/>
          </a:xfrm>
          <a:prstGeom prst="rect">
            <a:avLst/>
          </a:prstGeom>
          <a:solidFill>
            <a:srgbClr val="70AD47">
              <a:lumMod val="50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文化发展的重要动力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246" name="左大括号 245" title=""/>
          <p:cNvSpPr/>
          <p:nvPr>
            <p:custDataLst>
              <p:tags r:id="rId12"/>
            </p:custDataLst>
          </p:nvPr>
        </p:nvSpPr>
        <p:spPr>
          <a:xfrm>
            <a:off x="1562418" y="1400175"/>
            <a:ext cx="244475" cy="3917315"/>
          </a:xfrm>
          <a:prstGeom prst="leftBrace">
            <a:avLst/>
          </a:prstGeom>
          <a:ln w="28575" cmpd="sng">
            <a:solidFill>
              <a:sysClr val="windowText" lastClr="000000"/>
            </a:solidFill>
            <a:prstDash val="solid"/>
          </a:ln>
        </p:spPr>
        <p:style>
          <a:lnRef idx="1">
            <a:srgbClr val="5B9BD5"/>
          </a:lnRef>
          <a:fillRef idx="0">
            <a:srgbClr val="5B9BD5"/>
          </a:fillRef>
          <a:effectRef idx="0">
            <a:srgbClr val="5B9BD5"/>
          </a:effectRef>
          <a:fontRef idx="minor">
            <a:sysClr val="windowText" lastClr="000000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2400">
              <a:sym typeface="等线"/>
            </a:endParaRPr>
          </a:p>
        </p:txBody>
      </p:sp>
      <p:sp>
        <p:nvSpPr>
          <p:cNvPr id="247" name="左大括号 246" title=""/>
          <p:cNvSpPr/>
          <p:nvPr>
            <p:custDataLst>
              <p:tags r:id="rId13"/>
            </p:custDataLst>
          </p:nvPr>
        </p:nvSpPr>
        <p:spPr>
          <a:xfrm>
            <a:off x="4353878" y="781050"/>
            <a:ext cx="76200" cy="826135"/>
          </a:xfrm>
          <a:prstGeom prst="leftBrace">
            <a:avLst/>
          </a:prstGeom>
          <a:ln w="28575" cmpd="sng">
            <a:solidFill>
              <a:sysClr val="windowText" lastClr="000000"/>
            </a:solidFill>
            <a:prstDash val="solid"/>
          </a:ln>
        </p:spPr>
        <p:style>
          <a:lnRef idx="1">
            <a:srgbClr val="5B9BD5"/>
          </a:lnRef>
          <a:fillRef idx="0">
            <a:srgbClr val="5B9BD5"/>
          </a:fillRef>
          <a:effectRef idx="0">
            <a:srgbClr val="5B9BD5"/>
          </a:effectRef>
          <a:fontRef idx="minor">
            <a:sysClr val="windowText" lastClr="000000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2400">
              <a:sym typeface="等线"/>
            </a:endParaRPr>
          </a:p>
        </p:txBody>
      </p:sp>
      <p:sp>
        <p:nvSpPr>
          <p:cNvPr id="248" name="左大括号 247" title=""/>
          <p:cNvSpPr/>
          <p:nvPr>
            <p:custDataLst>
              <p:tags r:id="rId14"/>
            </p:custDataLst>
          </p:nvPr>
        </p:nvSpPr>
        <p:spPr>
          <a:xfrm>
            <a:off x="4224338" y="2426335"/>
            <a:ext cx="184150" cy="1238250"/>
          </a:xfrm>
          <a:prstGeom prst="leftBrace">
            <a:avLst>
              <a:gd name="adj1" fmla="val 8333"/>
              <a:gd name="adj2" fmla="val 48122"/>
            </a:avLst>
          </a:prstGeom>
          <a:ln w="28575" cmpd="sng">
            <a:solidFill>
              <a:sysClr val="windowText" lastClr="000000"/>
            </a:solidFill>
            <a:prstDash val="solid"/>
          </a:ln>
        </p:spPr>
        <p:style>
          <a:lnRef idx="1">
            <a:srgbClr val="5B9BD5"/>
          </a:lnRef>
          <a:fillRef idx="0">
            <a:srgbClr val="5B9BD5"/>
          </a:fillRef>
          <a:effectRef idx="0">
            <a:srgbClr val="5B9BD5"/>
          </a:effectRef>
          <a:fontRef idx="minor">
            <a:sysClr val="windowText" lastClr="000000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2400">
              <a:sym typeface="等线"/>
            </a:endParaRPr>
          </a:p>
        </p:txBody>
      </p:sp>
      <p:sp>
        <p:nvSpPr>
          <p:cNvPr id="2" name="文本框 39" title=""/>
          <p:cNvSpPr txBox="1"/>
          <p:nvPr>
            <p:custDataLst>
              <p:tags r:id="rId15"/>
            </p:custDataLst>
          </p:nvPr>
        </p:nvSpPr>
        <p:spPr>
          <a:xfrm>
            <a:off x="2433003" y="3882390"/>
            <a:ext cx="1293495" cy="52197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等线"/>
              </a:rPr>
              <a:t>要 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 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等线"/>
              </a:rPr>
              <a:t>求</a:t>
            </a:r>
            <a:endParaRPr lang="zh-CN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3" name="Text Box 70" title=""/>
          <p:cNvSpPr/>
          <p:nvPr>
            <p:custDataLst>
              <p:tags r:id="rId16"/>
            </p:custDataLst>
          </p:nvPr>
        </p:nvSpPr>
        <p:spPr>
          <a:xfrm>
            <a:off x="4480878" y="1163320"/>
            <a:ext cx="1301115" cy="511810"/>
          </a:xfrm>
          <a:prstGeom prst="rect">
            <a:avLst/>
          </a:prstGeom>
          <a:solidFill>
            <a:srgbClr val="4472C4">
              <a:lumMod val="75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多样性</a:t>
            </a:r>
            <a:endParaRPr lang="zh-CN" altLang="en-US" sz="26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8" name="Text Box 71" title=""/>
          <p:cNvSpPr/>
          <p:nvPr>
            <p:custDataLst>
              <p:tags r:id="rId17"/>
            </p:custDataLst>
          </p:nvPr>
        </p:nvSpPr>
        <p:spPr>
          <a:xfrm>
            <a:off x="6150928" y="1125220"/>
            <a:ext cx="5024755" cy="463550"/>
          </a:xfrm>
          <a:prstGeom prst="rect">
            <a:avLst/>
          </a:prstGeom>
          <a:solidFill>
            <a:srgbClr val="70AD47">
              <a:lumMod val="50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地位/形成/尊重的原因/对待的态度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12" name="Text Box 167" title=""/>
          <p:cNvSpPr/>
          <p:nvPr>
            <p:custDataLst>
              <p:tags r:id="rId18"/>
            </p:custDataLst>
          </p:nvPr>
        </p:nvSpPr>
        <p:spPr>
          <a:xfrm flipH="1">
            <a:off x="6305868" y="2839720"/>
            <a:ext cx="2153285" cy="543560"/>
          </a:xfrm>
          <a:prstGeom prst="rect">
            <a:avLst/>
          </a:prstGeom>
          <a:solidFill>
            <a:srgbClr val="70AD47">
              <a:lumMod val="50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推动文化发展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13" name="Text Box 167" title=""/>
          <p:cNvSpPr/>
          <p:nvPr>
            <p:custDataLst>
              <p:tags r:id="rId19"/>
            </p:custDataLst>
          </p:nvPr>
        </p:nvSpPr>
        <p:spPr>
          <a:xfrm flipH="1">
            <a:off x="6295708" y="3458210"/>
            <a:ext cx="2823845" cy="550545"/>
          </a:xfrm>
          <a:prstGeom prst="rect">
            <a:avLst/>
          </a:prstGeom>
          <a:solidFill>
            <a:srgbClr val="70AD47">
              <a:lumMod val="50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积极借鉴 丰富发展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108546" name="Text Box 4" title=""/>
          <p:cNvSpPr/>
          <p:nvPr>
            <p:custDataLst>
              <p:tags r:id="rId20"/>
            </p:custDataLst>
          </p:nvPr>
        </p:nvSpPr>
        <p:spPr>
          <a:xfrm>
            <a:off x="4315778" y="4413250"/>
            <a:ext cx="1745615" cy="866140"/>
          </a:xfrm>
          <a:prstGeom prst="rect">
            <a:avLst/>
          </a:prstGeom>
          <a:solidFill>
            <a:srgbClr val="4472C4">
              <a:lumMod val="75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面向世界 </a:t>
            </a:r>
            <a:endParaRPr lang="zh-CN" altLang="en-US" sz="26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博采众长</a:t>
            </a:r>
            <a:endParaRPr lang="zh-CN" altLang="en-US" sz="26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32" name="Text Box 4" title=""/>
          <p:cNvSpPr/>
          <p:nvPr>
            <p:custDataLst>
              <p:tags r:id="rId21"/>
            </p:custDataLst>
          </p:nvPr>
        </p:nvSpPr>
        <p:spPr>
          <a:xfrm>
            <a:off x="4337368" y="5460365"/>
            <a:ext cx="1724660" cy="871220"/>
          </a:xfrm>
          <a:prstGeom prst="rect">
            <a:avLst/>
          </a:prstGeom>
          <a:solidFill>
            <a:srgbClr val="4472C4">
              <a:lumMod val="75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6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立足国情 交流互鉴</a:t>
            </a:r>
            <a:endParaRPr lang="zh-CN" altLang="en-US" sz="26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15" name="左大括号 14" title=""/>
          <p:cNvSpPr/>
          <p:nvPr>
            <p:custDataLst>
              <p:tags r:id="rId22"/>
            </p:custDataLst>
          </p:nvPr>
        </p:nvSpPr>
        <p:spPr>
          <a:xfrm>
            <a:off x="4155086" y="4757773"/>
            <a:ext cx="121263" cy="1305953"/>
          </a:xfrm>
          <a:prstGeom prst="leftBrace">
            <a:avLst>
              <a:gd name="adj1" fmla="val 0"/>
              <a:gd name="adj2" fmla="val 48122"/>
            </a:avLst>
          </a:prstGeom>
          <a:ln w="28575" cmpd="sng">
            <a:solidFill>
              <a:sysClr val="windowText" lastClr="000000"/>
            </a:solidFill>
            <a:prstDash val="solid"/>
          </a:ln>
        </p:spPr>
        <p:style>
          <a:lnRef idx="1">
            <a:srgbClr val="5B9BD5"/>
          </a:lnRef>
          <a:fillRef idx="0">
            <a:srgbClr val="5B9BD5"/>
          </a:fillRef>
          <a:effectRef idx="0">
            <a:srgbClr val="5B9BD5"/>
          </a:effectRef>
          <a:fontRef idx="minor">
            <a:sysClr val="windowText" lastClr="000000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2400">
              <a:sym typeface="等线"/>
            </a:endParaRPr>
          </a:p>
        </p:txBody>
      </p:sp>
      <p:sp>
        <p:nvSpPr>
          <p:cNvPr id="26" name="矩形 25" title=""/>
          <p:cNvSpPr/>
          <p:nvPr>
            <p:custDataLst>
              <p:tags r:id="rId23"/>
            </p:custDataLst>
          </p:nvPr>
        </p:nvSpPr>
        <p:spPr>
          <a:xfrm>
            <a:off x="6305868" y="4083685"/>
            <a:ext cx="2153285" cy="511810"/>
          </a:xfrm>
          <a:prstGeom prst="rect">
            <a:avLst/>
          </a:prstGeom>
          <a:solidFill>
            <a:srgbClr val="70AD47">
              <a:lumMod val="50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两种错误观点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24" name="矩形 23" title=""/>
          <p:cNvSpPr/>
          <p:nvPr>
            <p:custDataLst>
              <p:tags r:id="rId24"/>
            </p:custDataLst>
          </p:nvPr>
        </p:nvSpPr>
        <p:spPr>
          <a:xfrm>
            <a:off x="6305868" y="4670425"/>
            <a:ext cx="2421255" cy="511810"/>
          </a:xfrm>
          <a:prstGeom prst="rect">
            <a:avLst/>
          </a:prstGeom>
          <a:solidFill>
            <a:srgbClr val="70AD47">
              <a:lumMod val="50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保持开放心态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28" name="矩形 27" title=""/>
          <p:cNvSpPr/>
          <p:nvPr>
            <p:custDataLst>
              <p:tags r:id="rId25"/>
            </p:custDataLst>
          </p:nvPr>
        </p:nvSpPr>
        <p:spPr>
          <a:xfrm>
            <a:off x="6286183" y="5257165"/>
            <a:ext cx="2833370" cy="484505"/>
          </a:xfrm>
          <a:prstGeom prst="rect">
            <a:avLst/>
          </a:prstGeom>
          <a:solidFill>
            <a:srgbClr val="70AD47">
              <a:lumMod val="50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借鉴与国情相结合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35" name="矩形 34" title=""/>
          <p:cNvSpPr/>
          <p:nvPr>
            <p:custDataLst>
              <p:tags r:id="rId26"/>
            </p:custDataLst>
          </p:nvPr>
        </p:nvSpPr>
        <p:spPr>
          <a:xfrm>
            <a:off x="6312218" y="5816600"/>
            <a:ext cx="4087495" cy="755650"/>
          </a:xfrm>
          <a:prstGeom prst="rect">
            <a:avLst/>
          </a:prstGeom>
          <a:solidFill>
            <a:srgbClr val="70AD47">
              <a:lumMod val="50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洋为中用/以我为主为我所用/坚守中华文化立场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17" name="左大括号 16" title=""/>
          <p:cNvSpPr/>
          <p:nvPr>
            <p:custDataLst>
              <p:tags r:id="rId27"/>
            </p:custDataLst>
          </p:nvPr>
        </p:nvSpPr>
        <p:spPr>
          <a:xfrm>
            <a:off x="6158548" y="4236085"/>
            <a:ext cx="142875" cy="793115"/>
          </a:xfrm>
          <a:prstGeom prst="leftBrace">
            <a:avLst>
              <a:gd name="adj1" fmla="val 8333"/>
              <a:gd name="adj2" fmla="val 48122"/>
            </a:avLst>
          </a:prstGeom>
          <a:ln w="28575" cmpd="sng">
            <a:solidFill>
              <a:sysClr val="windowText" lastClr="000000"/>
            </a:solidFill>
            <a:prstDash val="solid"/>
          </a:ln>
        </p:spPr>
        <p:style>
          <a:lnRef idx="1">
            <a:srgbClr val="5B9BD5"/>
          </a:lnRef>
          <a:fillRef idx="0">
            <a:srgbClr val="5B9BD5"/>
          </a:fillRef>
          <a:effectRef idx="0">
            <a:srgbClr val="5B9BD5"/>
          </a:effectRef>
          <a:fontRef idx="minor">
            <a:sysClr val="windowText" lastClr="000000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2400">
              <a:sym typeface="等线"/>
            </a:endParaRPr>
          </a:p>
        </p:txBody>
      </p:sp>
      <p:sp>
        <p:nvSpPr>
          <p:cNvPr id="21" name="左大括号 20" title=""/>
          <p:cNvSpPr/>
          <p:nvPr>
            <p:custDataLst>
              <p:tags r:id="rId28"/>
            </p:custDataLst>
          </p:nvPr>
        </p:nvSpPr>
        <p:spPr>
          <a:xfrm>
            <a:off x="6163628" y="5382895"/>
            <a:ext cx="125095" cy="1124585"/>
          </a:xfrm>
          <a:prstGeom prst="leftBrace">
            <a:avLst>
              <a:gd name="adj1" fmla="val 8333"/>
              <a:gd name="adj2" fmla="val 48122"/>
            </a:avLst>
          </a:prstGeom>
          <a:ln w="28575" cmpd="sng">
            <a:solidFill>
              <a:sysClr val="windowText" lastClr="000000"/>
            </a:solidFill>
            <a:prstDash val="solid"/>
          </a:ln>
        </p:spPr>
        <p:style>
          <a:lnRef idx="1">
            <a:srgbClr val="5B9BD5"/>
          </a:lnRef>
          <a:fillRef idx="0">
            <a:srgbClr val="5B9BD5"/>
          </a:fillRef>
          <a:effectRef idx="0">
            <a:srgbClr val="5B9BD5"/>
          </a:effectRef>
          <a:fontRef idx="minor">
            <a:sysClr val="windowText" lastClr="000000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2400">
              <a:sym typeface="等线"/>
            </a:endParaRPr>
          </a:p>
        </p:txBody>
      </p:sp>
      <p:sp>
        <p:nvSpPr>
          <p:cNvPr id="22" name="左大括号 21" title=""/>
          <p:cNvSpPr/>
          <p:nvPr>
            <p:custDataLst>
              <p:tags r:id="rId29"/>
            </p:custDataLst>
          </p:nvPr>
        </p:nvSpPr>
        <p:spPr>
          <a:xfrm>
            <a:off x="6152833" y="3060065"/>
            <a:ext cx="102235" cy="822325"/>
          </a:xfrm>
          <a:prstGeom prst="leftBrace">
            <a:avLst>
              <a:gd name="adj1" fmla="val 8333"/>
              <a:gd name="adj2" fmla="val 48167"/>
            </a:avLst>
          </a:prstGeom>
          <a:ln w="28575" cmpd="sng">
            <a:solidFill>
              <a:sysClr val="windowText" lastClr="000000"/>
            </a:solidFill>
            <a:prstDash val="solid"/>
          </a:ln>
        </p:spPr>
        <p:style>
          <a:lnRef idx="1">
            <a:srgbClr val="5B9BD5"/>
          </a:lnRef>
          <a:fillRef idx="0">
            <a:srgbClr val="5B9BD5"/>
          </a:fillRef>
          <a:effectRef idx="0">
            <a:srgbClr val="5B9BD5"/>
          </a:effectRef>
          <a:fontRef idx="minor">
            <a:sysClr val="windowText" lastClr="000000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2400">
              <a:sym typeface="等线"/>
            </a:endParaRPr>
          </a:p>
        </p:txBody>
      </p:sp>
      <p:sp>
        <p:nvSpPr>
          <p:cNvPr id="6" name="文本框 40" title=""/>
          <p:cNvSpPr/>
          <p:nvPr>
            <p:custDataLst>
              <p:tags r:id="rId30"/>
            </p:custDataLst>
          </p:nvPr>
        </p:nvSpPr>
        <p:spPr>
          <a:xfrm>
            <a:off x="6286183" y="2243455"/>
            <a:ext cx="3002280" cy="511810"/>
          </a:xfrm>
          <a:prstGeom prst="rect">
            <a:avLst/>
          </a:prstGeom>
          <a:solidFill>
            <a:srgbClr val="70AD47">
              <a:lumMod val="50000"/>
            </a:srgbClr>
          </a:solidFill>
        </p:spPr>
        <p:style>
          <a:lnRef idx="0">
            <a:srgbClr val="ED7D31"/>
          </a:lnRef>
          <a:fillRef idx="3">
            <a:srgbClr val="ED7D31"/>
          </a:fillRef>
          <a:effectRef idx="3">
            <a:srgbClr val="ED7D31"/>
          </a:effectRef>
          <a:fontRef idx="minor">
            <a:sysClr val="window" lastClr="FFFFFF"/>
          </a:fontRef>
        </p:style>
        <p:txBody>
          <a:bodyPr vertOverflow="overflow" horzOverflow="overflow" vert="horz" wrap="square" lIns="76200" tIns="76200" rIns="76200" bIns="762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889000" eaLnBrk="0" fontAlgn="base" hangingPunct="0">
              <a:lnSpc>
                <a:spcPct val="90000"/>
              </a:lnSpc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等线"/>
              </a:rPr>
              <a:t>求同存异 取长补短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9" name="左大括号 8" title=""/>
          <p:cNvSpPr/>
          <p:nvPr>
            <p:custDataLst>
              <p:tags r:id="rId31"/>
            </p:custDataLst>
          </p:nvPr>
        </p:nvSpPr>
        <p:spPr>
          <a:xfrm>
            <a:off x="6133783" y="1951990"/>
            <a:ext cx="86360" cy="716280"/>
          </a:xfrm>
          <a:prstGeom prst="leftBrace">
            <a:avLst>
              <a:gd name="adj1" fmla="val 8333"/>
              <a:gd name="adj2" fmla="val 48122"/>
            </a:avLst>
          </a:prstGeom>
          <a:ln w="28575" cmpd="sng">
            <a:solidFill>
              <a:sysClr val="windowText" lastClr="000000"/>
            </a:solidFill>
            <a:prstDash val="solid"/>
          </a:ln>
        </p:spPr>
        <p:style>
          <a:lnRef idx="1">
            <a:srgbClr val="5B9BD5"/>
          </a:lnRef>
          <a:fillRef idx="0">
            <a:srgbClr val="5B9BD5"/>
          </a:fillRef>
          <a:effectRef idx="0">
            <a:srgbClr val="5B9BD5"/>
          </a:effectRef>
          <a:fontRef idx="minor">
            <a:sysClr val="windowText" lastClr="000000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2400">
              <a:sym typeface="等线"/>
            </a:endParaRPr>
          </a:p>
        </p:txBody>
      </p:sp>
      <p:cxnSp>
        <p:nvCxnSpPr>
          <p:cNvPr id="11" name="直接连接符 10" title=""/>
          <p:cNvCxnSpPr/>
          <p:nvPr>
            <p:custDataLst>
              <p:tags r:id="rId32"/>
            </p:custDataLst>
          </p:nvPr>
        </p:nvCxnSpPr>
        <p:spPr>
          <a:xfrm>
            <a:off x="5851433" y="780868"/>
            <a:ext cx="359978" cy="0"/>
          </a:xfrm>
          <a:prstGeom prst="line">
            <a:avLst/>
          </a:prstGeom>
          <a:ln w="28575" cmpd="sng">
            <a:solidFill>
              <a:sysClr val="windowText" lastClr="000000"/>
            </a:solidFill>
            <a:prstDash val="solid"/>
          </a:ln>
        </p:spPr>
        <p:style>
          <a:lnRef idx="1">
            <a:srgbClr val="5B9BD5"/>
          </a:lnRef>
          <a:fillRef idx="0">
            <a:srgbClr val="5B9BD5"/>
          </a:fillRef>
          <a:effectRef idx="0">
            <a:srgbClr val="5B9BD5"/>
          </a:effectRef>
          <a:fontRef idx="minor">
            <a:sysClr val="windowText" lastClr="000000"/>
          </a:fontRef>
        </p:style>
      </p:cxnSp>
      <p:cxnSp>
        <p:nvCxnSpPr>
          <p:cNvPr id="14" name="直接连接符 13" title=""/>
          <p:cNvCxnSpPr/>
          <p:nvPr>
            <p:custDataLst>
              <p:tags r:id="rId33"/>
            </p:custDataLst>
          </p:nvPr>
        </p:nvCxnSpPr>
        <p:spPr>
          <a:xfrm>
            <a:off x="5812698" y="1400455"/>
            <a:ext cx="359978" cy="0"/>
          </a:xfrm>
          <a:prstGeom prst="line">
            <a:avLst/>
          </a:prstGeom>
          <a:ln w="28575" cmpd="sng">
            <a:solidFill>
              <a:sysClr val="windowText" lastClr="000000"/>
            </a:solidFill>
            <a:prstDash val="solid"/>
          </a:ln>
        </p:spPr>
        <p:style>
          <a:lnRef idx="1">
            <a:srgbClr val="5B9BD5"/>
          </a:lnRef>
          <a:fillRef idx="0">
            <a:srgbClr val="5B9BD5"/>
          </a:fillRef>
          <a:effectRef idx="0">
            <a:srgbClr val="5B9BD5"/>
          </a:effectRef>
          <a:fontRef idx="minor">
            <a:sysClr val="windowText" lastClr="000000"/>
          </a:fontRef>
        </p:style>
      </p:cxnSp>
      <p:sp>
        <p:nvSpPr>
          <p:cNvPr id="36" name="下箭头 35" title=""/>
          <p:cNvSpPr/>
          <p:nvPr>
            <p:custDataLst>
              <p:tags r:id="rId34"/>
            </p:custDataLst>
          </p:nvPr>
        </p:nvSpPr>
        <p:spPr>
          <a:xfrm>
            <a:off x="2869248" y="3800475"/>
            <a:ext cx="306070" cy="833120"/>
          </a:xfrm>
          <a:prstGeom prst="downArrow">
            <a:avLst/>
          </a:prstGeom>
          <a:solidFill>
            <a:sysClr val="window" lastClr="FFFFFF">
              <a:lumMod val="95000"/>
            </a:sysClr>
          </a:solidFill>
          <a:ln w="12700" cmpd="sng">
            <a:solidFill>
              <a:srgbClr val="5B9BD5">
                <a:shade val="50000"/>
              </a:srgbClr>
            </a:solidFill>
            <a:prstDash val="solid"/>
          </a:ln>
        </p:spPr>
        <p:style>
          <a:lnRef idx="2">
            <a:srgbClr val="5B9BD5">
              <a:shade val="50000"/>
            </a:srgbClr>
          </a:lnRef>
          <a:fillRef idx="1">
            <a:srgbClr val="5B9BD5"/>
          </a:fillRef>
          <a:effectRef idx="0">
            <a:srgbClr val="5B9BD5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6" name="文本框 39" title=""/>
          <p:cNvSpPr txBox="1"/>
          <p:nvPr>
            <p:custDataLst>
              <p:tags r:id="rId35"/>
            </p:custDataLst>
          </p:nvPr>
        </p:nvSpPr>
        <p:spPr>
          <a:xfrm>
            <a:off x="2433003" y="1937385"/>
            <a:ext cx="1293495" cy="52197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等线"/>
              </a:rPr>
              <a:t>要 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 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等线"/>
              </a:rPr>
              <a:t>求</a:t>
            </a:r>
            <a:endParaRPr lang="zh-CN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等线"/>
            </a:endParaRPr>
          </a:p>
        </p:txBody>
      </p:sp>
      <p:sp>
        <p:nvSpPr>
          <p:cNvPr id="18" name="下箭头 17" title=""/>
          <p:cNvSpPr/>
          <p:nvPr>
            <p:custDataLst>
              <p:tags r:id="rId36"/>
            </p:custDataLst>
          </p:nvPr>
        </p:nvSpPr>
        <p:spPr>
          <a:xfrm>
            <a:off x="2869248" y="1833880"/>
            <a:ext cx="306070" cy="833120"/>
          </a:xfrm>
          <a:prstGeom prst="downArrow">
            <a:avLst/>
          </a:prstGeom>
          <a:solidFill>
            <a:sysClr val="window" lastClr="FFFFFF">
              <a:lumMod val="95000"/>
            </a:sysClr>
          </a:solidFill>
          <a:ln w="12700" cmpd="sng">
            <a:solidFill>
              <a:srgbClr val="5B9BD5">
                <a:shade val="50000"/>
              </a:srgbClr>
            </a:solidFill>
            <a:prstDash val="solid"/>
          </a:ln>
        </p:spPr>
        <p:style>
          <a:lnRef idx="2">
            <a:srgbClr val="5B9BD5">
              <a:shade val="50000"/>
            </a:srgbClr>
          </a:lnRef>
          <a:fillRef idx="1">
            <a:srgbClr val="5B9BD5"/>
          </a:fillRef>
          <a:effectRef idx="0">
            <a:srgbClr val="5B9BD5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pic>
        <p:nvPicPr>
          <p:cNvPr id="49" name="图片 48" title=""/>
          <p:cNvPicPr/>
          <p:nvPr userDrawn="1">
            <p:custDataLst>
              <p:tags r:id="rId38"/>
            </p:custDataLst>
          </p:nvPr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" y="0"/>
            <a:ext cx="889000" cy="723900"/>
          </a:xfrm>
          <a:prstGeom prst="rect">
            <a:avLst/>
          </a:prstGeom>
        </p:spPr>
      </p:pic>
      <p:sp>
        <p:nvSpPr>
          <p:cNvPr id="50" name="Title 6" title=""/>
          <p:cNvSpPr txBox="1"/>
          <p:nvPr>
            <p:custDataLst>
              <p:tags r:id="rId39"/>
            </p:custDataLst>
          </p:nvPr>
        </p:nvSpPr>
        <p:spPr>
          <a:xfrm>
            <a:off x="740798" y="70555"/>
            <a:ext cx="2019300" cy="460375"/>
          </a:xfrm>
          <a:prstGeom prst="rect">
            <a:avLst/>
          </a:prstGeom>
          <a:noFill/>
        </p:spPr>
        <p:txBody>
          <a:bodyPr wrap="none" lIns="91440" tIns="45720" rIns="91440" bIns="45720" rtlCol="0" anchor="t" anchorCtr="0">
            <a:spAutoFit/>
          </a:bodyPr>
          <a:lstStyle>
            <a:defPPr>
              <a:defRPr lang="zh-CN"/>
            </a:defPPr>
            <a:lvl1pPr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2745" b="0" kern="1200" cap="none" spc="-49" baseline="0">
                <a:ln w="3175">
                  <a:noFill/>
                </a:ln>
                <a:solidFill>
                  <a:sysClr val="windowText" lastClr="000000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defTabSz="914400">
              <a:lnSpc>
                <a:spcPct val="100000"/>
              </a:lnSpc>
              <a:buClrTx/>
              <a:buSzTx/>
              <a:buFontTx/>
            </a:pPr>
            <a:r>
              <a:rPr lang="zh-CN" sz="2400" b="1" spc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  <a:cs typeface="+mn-cs"/>
                <a:sym typeface="+mn-ea"/>
              </a:rPr>
              <a:t>重构逻辑体系</a:t>
            </a:r>
            <a:endParaRPr lang="zh-CN" sz="2400" b="1" spc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  <a:cs typeface="+mn-cs"/>
              <a:sym typeface="+mn-ea"/>
            </a:endParaRPr>
          </a:p>
        </p:txBody>
      </p:sp>
    </p:spTree>
    <p:custDataLst>
      <p:tags r:id="rId4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Picture 2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553522" y="625775"/>
            <a:ext cx="11340412" cy="48006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标题 3073" title=""/>
          <p:cNvSpPr>
            <a:spLocks noGrp="1" noChangeArrowheads="1"/>
          </p:cNvSpPr>
          <p:nvPr>
            <p:custDataLst>
              <p:tags r:id="rId5"/>
            </p:custDataLst>
          </p:nvPr>
        </p:nvSpPr>
        <p:spPr bwMode="auto">
          <a:xfrm>
            <a:off x="481965" y="1108710"/>
            <a:ext cx="3698875" cy="52133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just">
              <a:spcAft>
                <a:spcPct val="0"/>
              </a:spcAft>
              <a:buClrTx/>
              <a:buSzTx/>
              <a:buFontTx/>
              <a:tabLst>
                <a:tab pos="2430780"/>
              </a:tabLst>
            </a:pPr>
            <a:r>
              <a:rPr lang="zh-CN" alt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1．文化具有</a:t>
            </a:r>
            <a:r>
              <a:rPr lang="zh-CN" altLang="en-US" sz="2800" b="1" kern="100" smtClean="0"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民族性</a:t>
            </a:r>
            <a:r>
              <a:rPr lang="en-US" altLang="zh-CN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:</a:t>
            </a:r>
            <a:endParaRPr lang="en-US" altLang="zh-CN" sz="2800" b="1" kern="100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aphicFrame>
        <p:nvGraphicFramePr>
          <p:cNvPr id="6" name="表格 5" title="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482086" y="1700522"/>
          <a:ext cx="11134196" cy="4749800"/>
        </p:xfrm>
        <a:graphic>
          <a:graphicData uri="http://schemas.openxmlformats.org/drawingml/2006/table">
            <a:tbl>
              <a:tblPr/>
              <a:tblGrid>
                <a:gridCol w="1035156"/>
                <a:gridCol w="10099040"/>
              </a:tblGrid>
              <a:tr h="94996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特点</a:t>
                      </a:r>
                      <a:endParaRPr lang="zh-CN" sz="26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9859" marR="3985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en-US" sz="2600" b="1" kern="100" smtClean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民族文化是一个民族区别于其他民族的</a:t>
                      </a:r>
                      <a:r>
                        <a:rPr lang="en-US" sz="2600" b="1" u="sng" kern="100" smtClean="0">
                          <a:solidFill>
                            <a:srgbClr val="2442DA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独特标识</a:t>
                      </a:r>
                      <a:r>
                        <a:rPr lang="en-US" sz="2600" b="1" kern="100" smtClean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。</a:t>
                      </a:r>
                      <a:endParaRPr lang="zh-CN" sz="26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每个民族都有自己独特的文化。</a:t>
                      </a:r>
                      <a:endParaRPr lang="zh-CN" sz="26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9859" marR="3985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4958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形成</a:t>
                      </a:r>
                      <a:endParaRPr lang="zh-CN" sz="26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9859" marR="3985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每个民族的文化都是这个民族</a:t>
                      </a:r>
                      <a:r>
                        <a:rPr lang="en-US" sz="2600" b="1" kern="100" smtClean="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历史发展</a:t>
                      </a: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的产物和</a:t>
                      </a:r>
                      <a:r>
                        <a:rPr lang="en-US" sz="2600" b="1" kern="100" smtClean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人民智慧</a:t>
                      </a: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的结晶，同时也都或多或少</a:t>
                      </a:r>
                      <a:r>
                        <a:rPr lang="en-US" sz="2600" b="1" kern="100" smtClean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借鉴融合</a:t>
                      </a: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了其他民族的文化。</a:t>
                      </a:r>
                      <a:endParaRPr lang="zh-CN" sz="26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9859" marR="3985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4249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作用</a:t>
                      </a:r>
                      <a:endParaRPr lang="zh-CN" sz="26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9859" marR="3985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在一个民族的历史与现实中，</a:t>
                      </a:r>
                      <a:r>
                        <a:rPr lang="en-US" sz="2600" b="1" kern="100" smtClean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民族文化起着维系社会生活、维持社会稳定、激发民族创造力和凝聚力的重要作用，是一个民族生存与发展的</a:t>
                      </a:r>
                      <a:r>
                        <a:rPr lang="en-US" sz="2600" b="1" u="sng" kern="100" smtClean="0">
                          <a:solidFill>
                            <a:srgbClr val="2442DA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精神根基</a:t>
                      </a:r>
                      <a:r>
                        <a:rPr lang="zh-CN" altLang="en-US" sz="2600" b="1" kern="100" smtClean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。</a:t>
                      </a:r>
                      <a:endParaRPr lang="zh-CN" altLang="en-US" sz="2600" b="1" kern="100" smtClean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39859" marR="3985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核心</a:t>
                      </a:r>
                      <a:endParaRPr lang="zh-CN" sz="26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9859" marR="3985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en-US" sz="2600" b="1" kern="100" smtClean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价值观是民族文化的</a:t>
                      </a:r>
                      <a:r>
                        <a:rPr lang="en-US" sz="2600" b="1" u="sng" kern="100" smtClean="0">
                          <a:solidFill>
                            <a:srgbClr val="2442DA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核心和灵魂</a:t>
                      </a:r>
                      <a:r>
                        <a:rPr lang="zh-CN" altLang="en-US" sz="2600" b="1" kern="100" smtClean="0">
                          <a:solidFill>
                            <a:srgbClr val="2442DA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。</a:t>
                      </a:r>
                      <a:endParaRPr lang="zh-CN" altLang="en-US" sz="2600" b="1" kern="100" smtClean="0">
                        <a:solidFill>
                          <a:srgbClr val="2442DA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39859" marR="3985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1863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体现</a:t>
                      </a:r>
                      <a:endParaRPr lang="zh-CN" sz="26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9859" marR="3985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民族文化体现在民族的</a:t>
                      </a:r>
                      <a:r>
                        <a:rPr lang="en-US" sz="2600" b="1" kern="100" smtClean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生活方式</a:t>
                      </a: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、</a:t>
                      </a:r>
                      <a:r>
                        <a:rPr lang="en-US" sz="2600" b="1" kern="100" smtClean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生产方式</a:t>
                      </a: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、</a:t>
                      </a:r>
                      <a:r>
                        <a:rPr lang="en-US" sz="2600" b="1" kern="100" smtClean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思维方式</a:t>
                      </a: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，以及</a:t>
                      </a:r>
                      <a:r>
                        <a:rPr lang="en-US" sz="2600" b="1" kern="100" smtClean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民族节日</a:t>
                      </a: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、</a:t>
                      </a:r>
                      <a:r>
                        <a:rPr lang="en-US" sz="2600" b="1" kern="100" smtClean="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民族服饰</a:t>
                      </a:r>
                      <a:r>
                        <a:rPr lang="zh-CN" sz="2600" b="1" kern="100">
                          <a:latin typeface="Times New Roman" panose="02020603050405020304"/>
                          <a:cs typeface="Times New Roman" panose="02020603050405020304"/>
                        </a:rPr>
                        <a:t>等方面。</a:t>
                      </a:r>
                      <a:endParaRPr lang="zh-CN" sz="26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9859" marR="3985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标题 3073" title=""/>
          <p:cNvSpPr>
            <a:spLocks noGrp="1" noChangeArrowheads="1"/>
          </p:cNvSpPr>
          <p:nvPr>
            <p:custDataLst>
              <p:tags r:id="rId7"/>
            </p:custDataLst>
          </p:nvPr>
        </p:nvSpPr>
        <p:spPr bwMode="auto">
          <a:xfrm>
            <a:off x="625913" y="45063"/>
            <a:ext cx="11144327" cy="6451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spcAft>
                <a:spcPct val="0"/>
              </a:spcAft>
              <a:buClrTx/>
              <a:buSzTx/>
              <a:buFontTx/>
              <a:tabLst>
                <a:tab pos="2430780"/>
              </a:tabLst>
            </a:pPr>
            <a:r>
              <a:rPr lang="zh-CN" altLang="en-US" sz="2800" b="1" kern="100" smtClean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  <a:sym typeface="+mn-ea"/>
              </a:rPr>
              <a:t>核心考点一　文化的民族性与多样性</a:t>
            </a:r>
            <a:endParaRPr lang="zh-CN" altLang="en-US" sz="2800" b="1" kern="100" smtClean="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8"/>
            </p:custDataLst>
          </p:nvPr>
        </p:nvSpPr>
        <p:spPr>
          <a:xfrm>
            <a:off x="9842500" y="45085"/>
            <a:ext cx="178498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0F09ED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金版</a:t>
            </a:r>
            <a:r>
              <a:rPr lang="en-US" altLang="zh-CN" sz="2800" b="1">
                <a:solidFill>
                  <a:srgbClr val="0F09ED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P208</a:t>
            </a:r>
            <a:endParaRPr lang="en-US" altLang="zh-CN" sz="2800" b="1">
              <a:solidFill>
                <a:srgbClr val="0F09ED"/>
              </a:solidFill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9"/>
            </p:custDataLst>
          </p:nvPr>
        </p:nvSpPr>
        <p:spPr>
          <a:xfrm>
            <a:off x="6314440" y="4940935"/>
            <a:ext cx="5777865" cy="570865"/>
          </a:xfrm>
          <a:prstGeom prst="rect">
            <a:avLst/>
          </a:prstGeom>
          <a:solidFill>
            <a:srgbClr val="70AD47">
              <a:lumMod val="40000"/>
              <a:lumOff val="60000"/>
            </a:srgb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0" algn="l" fontAlgn="auto">
              <a:lnSpc>
                <a:spcPct val="130000"/>
              </a:lnSpc>
              <a:buClrTx/>
              <a:buSzTx/>
              <a:buFontTx/>
            </a:pPr>
            <a:r>
              <a:rPr lang="zh-CN" altLang="en-US" sz="2400" b="1" noProof="0" smtClean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楷体" panose="02010609060101010101" pitchFamily="49" charset="-122"/>
                <a:sym typeface="等线"/>
              </a:rPr>
              <a:t>注意：</a:t>
            </a:r>
            <a:r>
              <a:rPr lang="zh-CN" altLang="en-US" sz="2400" b="1" noProof="0" smtClean="0">
                <a:ln>
                  <a:noFill/>
                </a:ln>
                <a:effectLst/>
                <a:uLnTx/>
                <a:uFillTx/>
                <a:latin typeface="黑体" panose="02010609060101010101" charset="-122"/>
                <a:ea typeface="黑体"/>
                <a:cs typeface="楷体" panose="02010609060101010101" pitchFamily="49" charset="-122"/>
                <a:sym typeface="等线"/>
              </a:rPr>
              <a:t>侧重于是指一个民族的</a:t>
            </a:r>
            <a:r>
              <a:rPr lang="zh-CN" altLang="en-US" sz="2400" b="1" noProof="0" smtClean="0">
                <a:ln>
                  <a:noFill/>
                </a:ln>
                <a:solidFill>
                  <a:srgbClr val="1916A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楷体" panose="02010609060101010101" pitchFamily="49" charset="-122"/>
                <a:sym typeface="等线"/>
              </a:rPr>
              <a:t>核心价值观</a:t>
            </a:r>
            <a:r>
              <a:rPr lang="zh-CN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等线"/>
              </a:rPr>
              <a:t>。</a:t>
            </a:r>
            <a:endParaRPr lang="zh-CN" altLang="zh-CN" sz="2400" b="1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  <a:sym typeface="等线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0"/>
            </p:custDataLst>
          </p:nvPr>
        </p:nvSpPr>
        <p:spPr>
          <a:xfrm>
            <a:off x="7259320" y="1134745"/>
            <a:ext cx="4832985" cy="570865"/>
          </a:xfrm>
          <a:prstGeom prst="rect">
            <a:avLst/>
          </a:prstGeom>
          <a:solidFill>
            <a:srgbClr val="70AD47">
              <a:lumMod val="40000"/>
              <a:lumOff val="60000"/>
            </a:srgb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fontAlgn="auto">
              <a:lnSpc>
                <a:spcPct val="130000"/>
              </a:lnSpc>
              <a:buClrTx/>
              <a:buSzTx/>
              <a:buFontTx/>
            </a:pPr>
            <a:r>
              <a:rPr lang="zh-CN" altLang="en-US" sz="2400" b="1" noProof="0" smtClean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楷体" panose="02010609060101010101" pitchFamily="49" charset="-122"/>
                <a:sym typeface="+mn-ea"/>
              </a:rPr>
              <a:t>民族文化分为</a:t>
            </a:r>
            <a:r>
              <a:rPr lang="zh-CN" altLang="en-US" sz="2400" b="1" noProof="0" smtClean="0">
                <a:ln>
                  <a:noFill/>
                </a:ln>
                <a:solidFill>
                  <a:srgbClr val="1916A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楷体" panose="02010609060101010101" pitchFamily="49" charset="-122"/>
                <a:sym typeface="+mn-ea"/>
              </a:rPr>
              <a:t>对外</a:t>
            </a:r>
            <a:r>
              <a:rPr lang="zh-CN" altLang="en-US" sz="2400" b="1" noProof="0" smtClean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楷体" panose="02010609060101010101" pitchFamily="49" charset="-122"/>
                <a:sym typeface="+mn-ea"/>
              </a:rPr>
              <a:t>和</a:t>
            </a:r>
            <a:r>
              <a:rPr lang="zh-CN" altLang="en-US" sz="2400" b="1" noProof="0" smtClean="0">
                <a:ln>
                  <a:noFill/>
                </a:ln>
                <a:solidFill>
                  <a:srgbClr val="1916A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楷体" panose="02010609060101010101" pitchFamily="49" charset="-122"/>
                <a:sym typeface="+mn-ea"/>
              </a:rPr>
              <a:t>对内</a:t>
            </a:r>
            <a:r>
              <a:rPr lang="zh-CN" altLang="en-US" sz="2400" b="1" noProof="0" smtClean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楷体" panose="02010609060101010101" pitchFamily="49" charset="-122"/>
                <a:sym typeface="+mn-ea"/>
              </a:rPr>
              <a:t>两个维度</a:t>
            </a:r>
            <a:endParaRPr lang="zh-CN" altLang="en-US" sz="2400" b="1" noProof="0" smtClean="0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3073" title=""/>
          <p:cNvSpPr>
            <a:spLocks noGrp="1" noChangeArrowheads="1"/>
          </p:cNvSpPr>
          <p:nvPr>
            <p:custDataLst>
              <p:tags r:id="rId3"/>
            </p:custDataLst>
          </p:nvPr>
        </p:nvSpPr>
        <p:spPr bwMode="auto">
          <a:xfrm>
            <a:off x="193675" y="116205"/>
            <a:ext cx="11830050" cy="593788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2.文化具有</a:t>
            </a:r>
            <a:r>
              <a:rPr lang="zh-CN" altLang="en-US" sz="2800" b="1" kern="100" smtClean="0"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多样性</a:t>
            </a:r>
            <a:endParaRPr lang="zh-CN" altLang="en-US" sz="2800" b="1" kern="100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(1)</a:t>
            </a:r>
            <a:r>
              <a:rPr lang="zh-CN" alt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重要性：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</a:rPr>
              <a:t>文化多样性</a:t>
            </a:r>
            <a:r>
              <a:rPr 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表征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</a:rPr>
              <a:t>文化存在的</a:t>
            </a:r>
            <a:r>
              <a:rPr lang="zh-CN" altLang="en-US" sz="2600" b="1" kern="100" smtClean="0"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</a:rPr>
              <a:t>丰富程度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</a:rPr>
              <a:t>。</a:t>
            </a:r>
            <a:endParaRPr lang="zh-CN" altLang="en-US" sz="260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(2)形成原因：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</a:rPr>
              <a:t>每一个国家和民族的文化都</a:t>
            </a:r>
            <a:r>
              <a:rPr 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扎根于本国本民族的土壤之中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</a:rPr>
              <a:t>，各国和各民族的</a:t>
            </a:r>
            <a:r>
              <a:rPr 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政治、经济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</a:rPr>
              <a:t>等社会条件不同，形成了各具特色的民族文化。</a:t>
            </a:r>
            <a:endParaRPr lang="zh-CN" altLang="en-US" sz="260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endParaRPr lang="en-US" sz="2600" b="1" kern="100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(3)尊重文化多样性</a:t>
            </a:r>
            <a:r>
              <a:rPr lang="zh-CN" altLang="en-US" sz="2600" b="1" kern="100" smtClean="0">
                <a:solidFill>
                  <a:srgbClr val="2442DA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（怎么办）</a:t>
            </a:r>
            <a:r>
              <a:rPr lang="zh-CN" alt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sz="2600" b="1" kern="100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①原因：</a:t>
            </a:r>
            <a:r>
              <a:rPr 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文化多样性是发展</a:t>
            </a:r>
            <a:r>
              <a:rPr lang="en-US" sz="2600" b="1" u="sng" kern="100" smtClean="0">
                <a:solidFill>
                  <a:srgbClr val="2442DA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本民族文化</a:t>
            </a:r>
            <a:r>
              <a:rPr 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的内在要求，也是实现</a:t>
            </a:r>
            <a:r>
              <a:rPr lang="en-US" sz="2600" b="1" u="sng" kern="100" smtClean="0">
                <a:solidFill>
                  <a:srgbClr val="2442DA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世界文化</a:t>
            </a:r>
            <a:r>
              <a:rPr 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繁荣的必然要求。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</a:rPr>
              <a:t>只有保持世界文化的多样性，世界才更加丰富多彩，充满生机与活力。</a:t>
            </a:r>
            <a:endParaRPr lang="zh-CN" altLang="en-US" sz="260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②要求：</a:t>
            </a:r>
            <a:r>
              <a:rPr lang="en-US" sz="26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我们要在坚持各</a:t>
            </a:r>
            <a:r>
              <a:rPr lang="en-US" sz="2600" b="1" u="sng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民族平等</a:t>
            </a:r>
            <a:r>
              <a:rPr lang="en-US" sz="26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的基础上，</a:t>
            </a:r>
            <a:r>
              <a:rPr 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尊重差异</a:t>
            </a:r>
            <a:r>
              <a:rPr lang="en-US" sz="26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理解个性</a:t>
            </a:r>
            <a:r>
              <a:rPr lang="en-US" sz="26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，既要</a:t>
            </a:r>
            <a:r>
              <a:rPr lang="en-US" sz="2600" b="1" kern="100" smtClean="0">
                <a:solidFill>
                  <a:srgbClr val="2442DA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认同</a:t>
            </a:r>
            <a:r>
              <a:rPr lang="en-US" sz="2600" b="1" u="sng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本民族文化</a:t>
            </a:r>
            <a:r>
              <a:rPr lang="en-US" sz="26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，又要</a:t>
            </a:r>
            <a:r>
              <a:rPr lang="en-US" sz="2600" b="1" kern="100" smtClean="0">
                <a:solidFill>
                  <a:srgbClr val="2442DA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尊重</a:t>
            </a:r>
            <a:r>
              <a:rPr lang="en-US" sz="2600" b="1" u="sng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其他民族文化</a:t>
            </a:r>
            <a:r>
              <a:rPr lang="en-US" sz="26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相互借鉴</a:t>
            </a:r>
            <a:r>
              <a:rPr lang="en-US" sz="26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求同存异</a:t>
            </a:r>
            <a:r>
              <a:rPr lang="en-US" sz="26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共同促进</a:t>
            </a:r>
            <a:r>
              <a:rPr lang="en-US" sz="26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人类文明繁荣进步。</a:t>
            </a:r>
            <a:endParaRPr lang="en-US" sz="2600" b="1" kern="100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1204" name="Text Box 6" title=""/>
          <p:cNvSpPr txBox="1"/>
          <p:nvPr>
            <p:custDataLst>
              <p:tags r:id="rId4"/>
            </p:custDataLst>
          </p:nvPr>
        </p:nvSpPr>
        <p:spPr>
          <a:xfrm>
            <a:off x="2426335" y="2420620"/>
            <a:ext cx="9658985" cy="464820"/>
          </a:xfrm>
          <a:prstGeom prst="rect">
            <a:avLst/>
          </a:prstGeom>
          <a:solidFill>
            <a:srgbClr val="5B9BD5">
              <a:lumMod val="20000"/>
              <a:lumOff val="80000"/>
            </a:srgbClr>
          </a:solidFill>
          <a:ln w="9525">
            <a:noFill/>
          </a:ln>
        </p:spPr>
        <p:txBody>
          <a:bodyPr wrap="square" lIns="64977" tIns="32488" rIns="64977" bIns="32488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 eaLnBrk="1" latinLnBrk="0" hangingPunct="1">
              <a:lnSpc>
                <a:spcPct val="100000"/>
              </a:lnSpc>
              <a:spcBef>
                <a:spcPct val="0"/>
              </a:spcBef>
              <a:buClr>
                <a:srgbClr val="0563C1"/>
              </a:buClr>
            </a:pPr>
            <a:r>
              <a:rPr sz="2600" b="1">
                <a:solidFill>
                  <a:sysClr val="windowText" lastClr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“物之不齐，物之情也”</a:t>
            </a:r>
            <a:r>
              <a:rPr lang="zh-CN" sz="2600" b="1">
                <a:solidFill>
                  <a:sysClr val="windowText" lastClr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等线"/>
              </a:rPr>
              <a:t>、</a:t>
            </a:r>
            <a:r>
              <a:rPr lang="en-US" altLang="zh-CN" sz="2600" b="1">
                <a:solidFill>
                  <a:sysClr val="windowText" lastClr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lang="zh-CN" altLang="en-US" sz="2600" b="1">
                <a:solidFill>
                  <a:sysClr val="windowText" lastClr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等线"/>
              </a:rPr>
              <a:t>一花独放不是春，百花齐放春满园</a:t>
            </a:r>
            <a:r>
              <a:rPr lang="en-US" altLang="zh-CN" sz="2600" b="1">
                <a:solidFill>
                  <a:sysClr val="windowText" lastClr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endParaRPr lang="en-US" altLang="zh-CN" sz="2600" b="1">
              <a:solidFill>
                <a:sysClr val="windowText" lastClr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3073" title=""/>
          <p:cNvSpPr>
            <a:spLocks noGrp="1" noChangeArrowheads="1"/>
          </p:cNvSpPr>
          <p:nvPr>
            <p:custDataLst>
              <p:tags r:id="rId3"/>
            </p:custDataLst>
          </p:nvPr>
        </p:nvSpPr>
        <p:spPr bwMode="auto">
          <a:xfrm>
            <a:off x="409575" y="116205"/>
            <a:ext cx="7133590" cy="50101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just">
              <a:spcAft>
                <a:spcPct val="0"/>
              </a:spcAft>
              <a:buClrTx/>
              <a:buSzTx/>
              <a:buFontTx/>
              <a:tabLst>
                <a:tab pos="2430780"/>
              </a:tabLst>
            </a:pPr>
            <a:r>
              <a:rPr lang="zh-CN" alt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【综合提升】　民族文化与世界文化的关系</a:t>
            </a:r>
            <a:endParaRPr lang="zh-CN" altLang="en-US" sz="2800" b="1" kern="100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409575" y="692785"/>
          <a:ext cx="11139805" cy="5843905"/>
        </p:xfrm>
        <a:graphic>
          <a:graphicData uri="http://schemas.openxmlformats.org/drawingml/2006/table">
            <a:tbl>
              <a:tblPr/>
              <a:tblGrid>
                <a:gridCol w="911225"/>
                <a:gridCol w="4921250"/>
                <a:gridCol w="5307330"/>
              </a:tblGrid>
              <a:tr h="4387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项目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民族文化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世界文化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6609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表现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每个民族文化之间存在着</a:t>
                      </a:r>
                      <a:r>
                        <a:rPr lang="zh-CN" sz="2400" b="1" kern="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</a:rPr>
                        <a:t>差异</a:t>
                      </a:r>
                      <a:endParaRPr lang="zh-CN" sz="2400" b="1" kern="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不同民族文化存在</a:t>
                      </a:r>
                      <a:r>
                        <a:rPr lang="zh-CN" sz="2400" b="1" kern="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</a:rPr>
                        <a:t>共性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和</a:t>
                      </a:r>
                      <a:r>
                        <a:rPr lang="zh-CN" sz="2400" b="1" kern="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</a:rPr>
                        <a:t>普遍规律</a:t>
                      </a:r>
                      <a:endParaRPr lang="zh-CN" sz="2400" b="1" kern="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3566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原因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各民族间</a:t>
                      </a:r>
                      <a:r>
                        <a:rPr lang="zh-CN" sz="2400" b="1" kern="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</a:rPr>
                        <a:t>经济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的和</a:t>
                      </a:r>
                      <a:r>
                        <a:rPr lang="zh-CN" sz="2400" b="1" kern="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</a:rPr>
                        <a:t>政治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的、</a:t>
                      </a:r>
                      <a:r>
                        <a:rPr lang="zh-CN" sz="2400" b="1" kern="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</a:rPr>
                        <a:t>历史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的和</a:t>
                      </a:r>
                      <a:r>
                        <a:rPr lang="zh-CN" sz="2400" b="1" kern="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</a:rPr>
                        <a:t>地理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的等多种因素不同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世界各民族的</a:t>
                      </a:r>
                      <a:r>
                        <a:rPr lang="zh-CN" sz="2400" b="1" kern="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</a:rPr>
                        <a:t>社会实践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有其共性，有普遍的规律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18821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结论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en-US" sz="2400" b="1" kern="100">
                          <a:latin typeface="宋体" panose="02010600030101010101" pitchFamily="2" charset="-122"/>
                          <a:cs typeface="Times New Roman" panose="02020603050405020304"/>
                        </a:rPr>
                        <a:t>①</a:t>
                      </a:r>
                      <a:r>
                        <a:rPr lang="zh-CN" sz="2400" b="1" kern="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</a:rPr>
                        <a:t>文化的世界性与民族性，是共性与个性、一般与个别的关系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。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en-US" sz="2400" b="1" kern="100">
                          <a:latin typeface="宋体" panose="02010600030101010101" pitchFamily="2" charset="-122"/>
                          <a:cs typeface="Times New Roman" panose="02020603050405020304"/>
                        </a:rPr>
                        <a:t>②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我们必须看到，在世界文化呈现全球化趋势的同时，各民族、国家和地区文化的特殊性与独立性应得到充分的关注。各民族的传统文化</a:t>
                      </a:r>
                      <a:r>
                        <a:rPr lang="zh-CN" sz="2400" b="1" kern="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</a:rPr>
                        <a:t>不但要吸纳其他民族的先进文化，同时也必须保持自己的民族特色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，这样才能更具生命力，没有民族文化，也就无所谓世界文化。</a:t>
                      </a:r>
                      <a:endParaRPr lang="zh-CN" sz="2400" b="1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86753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buClrTx/>
                        <a:buSzTx/>
                        <a:buNone/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  <a:sym typeface="+mn-ea"/>
                        </a:rPr>
                        <a:t>错误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buClrTx/>
                        <a:buSzTx/>
                        <a:buNone/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  <a:sym typeface="+mn-ea"/>
                        </a:rPr>
                        <a:t>倾向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buClrTx/>
                        <a:buSzTx/>
                        <a:buNone/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  <a:sym typeface="+mn-ea"/>
                        </a:rPr>
                        <a:t>①</a:t>
                      </a:r>
                      <a:r>
                        <a:rPr lang="zh-CN" sz="2400" b="1" kern="100"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  <a:sym typeface="+mn-ea"/>
                        </a:rPr>
                        <a:t>只看到不同民族文化之间的差异，而看不到共享和普遍规律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  <a:sym typeface="+mn-ea"/>
                        </a:rPr>
                        <a:t>，就否定了不同民族文化之间</a:t>
                      </a:r>
                      <a:r>
                        <a:rPr lang="zh-CN" sz="2400" b="1" kern="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  <a:sym typeface="+mn-ea"/>
                        </a:rPr>
                        <a:t>交流、借鉴、融合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  <a:sym typeface="+mn-ea"/>
                        </a:rPr>
                        <a:t>的基础。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  <a:sym typeface="+mn-ea"/>
                      </a:endParaRPr>
                    </a:p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buClrTx/>
                        <a:buSzTx/>
                        <a:buNone/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  <a:sym typeface="+mn-ea"/>
                        </a:rPr>
                        <a:t>②</a:t>
                      </a:r>
                      <a:r>
                        <a:rPr lang="zh-CN" sz="2400" b="1" kern="100"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  <a:sym typeface="+mn-ea"/>
                        </a:rPr>
                        <a:t>只看到各民族文化之间的共性，而看不到存在的差异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  <a:sym typeface="+mn-ea"/>
                        </a:rPr>
                        <a:t>，就否定了各民族文化的</a:t>
                      </a:r>
                      <a:r>
                        <a:rPr lang="zh-CN" sz="2400" b="1" kern="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  <a:sym typeface="+mn-ea"/>
                        </a:rPr>
                        <a:t>独特价值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  <a:sym typeface="+mn-ea"/>
                        </a:rPr>
                        <a:t>，就否定了不同民族文化之间交流、借鉴与融合的必要性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35663" marR="3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9460" name="文本框 3" title=""/>
          <p:cNvSpPr/>
          <p:nvPr>
            <p:custDataLst>
              <p:tags r:id="rId3"/>
            </p:custDataLst>
          </p:nvPr>
        </p:nvSpPr>
        <p:spPr>
          <a:xfrm>
            <a:off x="107950" y="44450"/>
            <a:ext cx="11980545" cy="6572250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1pPr>
            <a:lvl2pPr marL="5143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阿里巴巴普惠体 2.0 55 Regular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US" altLang="zh-CN" sz="2800" b="1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  </a:t>
            </a:r>
            <a:r>
              <a:rPr lang="zh-CN" sz="32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《</a:t>
            </a:r>
            <a:r>
              <a:rPr sz="32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文化传承与文化创新</a:t>
            </a:r>
            <a:r>
              <a:rPr lang="zh-CN" sz="32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》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原理</a:t>
            </a:r>
            <a:r>
              <a:rPr lang="en-US" altLang="zh-CN" sz="32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5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：</a:t>
            </a:r>
            <a:r>
              <a:rPr lang="zh-CN" altLang="en-US" sz="3200" b="1"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文化的民族性与多样性</a:t>
            </a:r>
            <a:endParaRPr lang="zh-CN" altLang="en-US" sz="3200" b="1">
              <a:highlight>
                <a:srgbClr val="FFFF00"/>
              </a:highlight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marL="0" indent="0" algn="l" fontAlgn="auto" latinLnBrk="0">
              <a:lnSpc>
                <a:spcPct val="110000"/>
              </a:lnSpc>
              <a:spcBef>
                <a:spcPts val="700"/>
              </a:spcBef>
              <a:buNone/>
              <a:defRPr/>
            </a:pPr>
            <a:r>
              <a:rPr lang="zh-CN" altLang="en-US" sz="2800" b="1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1、文化具有</a:t>
            </a:r>
            <a:r>
              <a:rPr lang="zh-CN" altLang="en-US" sz="2800" b="1">
                <a:solidFill>
                  <a:prstClr val="black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+mn-cs"/>
              </a:rPr>
              <a:t>民族性</a:t>
            </a:r>
            <a:r>
              <a:rPr lang="zh-CN" altLang="en-US" sz="2800" b="1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:</a:t>
            </a:r>
            <a:endParaRPr lang="zh-CN" altLang="en-US" sz="2800" b="1">
              <a:solidFill>
                <a:prstClr val="black"/>
              </a:solidFill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  <a:p>
            <a:pPr marL="0" indent="0" algn="l" fontAlgn="auto" latinLnBrk="0">
              <a:lnSpc>
                <a:spcPct val="110000"/>
              </a:lnSpc>
              <a:spcBef>
                <a:spcPts val="700"/>
              </a:spcBef>
              <a:buNone/>
              <a:defRPr/>
            </a:pPr>
            <a:r>
              <a:rPr lang="en-US" sz="28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</a:t>
            </a:r>
            <a:r>
              <a:rPr lang="en-US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民族文化是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一个民族区别于其他民族</a:t>
            </a:r>
            <a:r>
              <a:rPr lang="en-US" sz="2800" b="1" kern="1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</a:t>
            </a:r>
            <a:r>
              <a:rPr lang="en-US" sz="2800" b="1" u="sng" kern="100" smtClean="0">
                <a:solidFill>
                  <a:srgbClr val="2442DA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独特标识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lang="en-US" sz="2800" b="1" kern="100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0" indent="0" algn="l" fontAlgn="auto" latinLnBrk="0">
              <a:lnSpc>
                <a:spcPct val="110000"/>
              </a:lnSpc>
              <a:spcBef>
                <a:spcPts val="700"/>
              </a:spcBef>
              <a:buNone/>
              <a:defRPr/>
            </a:pPr>
            <a:r>
              <a:rPr lang="en-US" sz="28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 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民族文化起着维系社会生活、维持社会稳定、激发民族创造力和凝聚力的重要作用，是一个</a:t>
            </a:r>
            <a:r>
              <a:rPr lang="en-US" sz="28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民族生存与发展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</a:t>
            </a:r>
            <a:r>
              <a:rPr lang="en-US" sz="2800" b="1" u="sng" kern="100" smtClean="0">
                <a:solidFill>
                  <a:srgbClr val="2442DA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精神根基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lang="zh-CN" altLang="en-US" sz="2800" b="1" kern="100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0" indent="0" algn="l" fontAlgn="auto" latinLnBrk="0">
              <a:lnSpc>
                <a:spcPct val="110000"/>
              </a:lnSpc>
              <a:spcBef>
                <a:spcPts val="700"/>
              </a:spcBef>
              <a:buNone/>
              <a:defRPr/>
            </a:pPr>
            <a:r>
              <a:rPr lang="zh-CN" altLang="en-US" sz="28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</a:t>
            </a:r>
            <a:r>
              <a:rPr lang="en-US" altLang="zh-CN" sz="28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</a:t>
            </a:r>
            <a:r>
              <a:rPr lang="en-US" sz="28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价值观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是民族文化的</a:t>
            </a:r>
            <a:r>
              <a:rPr lang="en-US" sz="2800" b="1" u="sng" kern="100" smtClean="0">
                <a:solidFill>
                  <a:srgbClr val="2442DA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核心和灵魂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lang="zh-CN" altLang="en-US" sz="2800" b="1">
              <a:solidFill>
                <a:prstClr val="black"/>
              </a:solidFill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  <a:p>
            <a:pPr marL="0" indent="0" algn="l" fontAlgn="auto" latinLnBrk="0">
              <a:lnSpc>
                <a:spcPct val="110000"/>
              </a:lnSpc>
              <a:spcBef>
                <a:spcPts val="700"/>
              </a:spcBef>
              <a:buNone/>
              <a:defRPr/>
            </a:pPr>
            <a:r>
              <a:rPr lang="en-US" altLang="zh-CN" sz="2800" b="1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2</a:t>
            </a:r>
            <a:r>
              <a:rPr lang="zh-CN" altLang="en-US" sz="2800" b="1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、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文化具有</a:t>
            </a:r>
            <a:r>
              <a:rPr lang="zh-CN" altLang="en-US" sz="2800" b="1">
                <a:solidFill>
                  <a:prstClr val="black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+mn-cs"/>
              </a:rPr>
              <a:t>多样性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：</a:t>
            </a:r>
            <a:endParaRPr lang="zh-CN" altLang="en-US" sz="2800" b="1">
              <a:solidFill>
                <a:prstClr val="black"/>
              </a:solidFill>
              <a:latin typeface="微软雅黑" panose="020b0503020204020204" charset="-122"/>
              <a:ea typeface="微软雅黑" panose="020b0503020204020204" charset="-122"/>
              <a:cs typeface="+mn-cs"/>
              <a:sym typeface="微软雅黑" panose="020b0503020204020204" charset="-122"/>
            </a:endParaRPr>
          </a:p>
          <a:p>
            <a:pPr marL="0" indent="0" algn="l" fontAlgn="auto" latinLnBrk="0">
              <a:lnSpc>
                <a:spcPct val="110000"/>
              </a:lnSpc>
              <a:spcBef>
                <a:spcPts val="700"/>
              </a:spcBef>
              <a:buNone/>
              <a:defRPr/>
            </a:pP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  <a:cs typeface="+mn-cs"/>
              </a:rPr>
              <a:t>    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+mn-cs"/>
              </a:rPr>
              <a:t>（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  <a:cs typeface="+mn-cs"/>
              </a:rPr>
              <a:t>1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+mn-cs"/>
              </a:rPr>
              <a:t>）文化多样性是发展</a:t>
            </a:r>
            <a:r>
              <a:rPr lang="en-US" sz="2800" b="1" u="sng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本民族文化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+mn-cs"/>
              </a:rPr>
              <a:t>的内在要求，也是实现</a:t>
            </a:r>
            <a:r>
              <a:rPr lang="en-US" sz="2800" b="1" u="sng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世界文化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+mn-cs"/>
              </a:rPr>
              <a:t>繁荣的必然要求。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  <a:p>
            <a:pPr marL="0" indent="0" algn="l" fontAlgn="auto" latinLnBrk="0">
              <a:lnSpc>
                <a:spcPct val="110000"/>
              </a:lnSpc>
              <a:spcBef>
                <a:spcPts val="700"/>
              </a:spcBef>
              <a:buNone/>
              <a:defRPr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+mn-cs"/>
              </a:rPr>
              <a:t> 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  <a:cs typeface="+mn-cs"/>
              </a:rPr>
              <a:t>    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+mn-cs"/>
                <a:sym typeface="+mn-ea"/>
              </a:rPr>
              <a:t>（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  <a:cs typeface="+mn-cs"/>
                <a:sym typeface="+mn-ea"/>
              </a:rPr>
              <a:t>2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+mn-cs"/>
                <a:sym typeface="+mn-ea"/>
              </a:rPr>
              <a:t>）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我们要在坚持各</a:t>
            </a:r>
            <a:r>
              <a:rPr lang="en-US" sz="28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民族平等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的基础上，</a:t>
            </a:r>
            <a:r>
              <a:rPr lang="en-US" sz="28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尊重差异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</a:t>
            </a:r>
            <a:r>
              <a:rPr lang="en-US" sz="28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理解个性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，既要</a:t>
            </a:r>
            <a:r>
              <a:rPr lang="en-US" sz="2800" b="1" u="sng" kern="100" smtClean="0">
                <a:solidFill>
                  <a:srgbClr val="2442DA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认同</a:t>
            </a:r>
            <a:r>
              <a:rPr lang="en-US" sz="2800" b="1" u="sng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本民族文化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，又要</a:t>
            </a:r>
            <a:r>
              <a:rPr lang="en-US" sz="2800" b="1" u="sng" kern="100" smtClean="0">
                <a:solidFill>
                  <a:srgbClr val="2442DA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尊重</a:t>
            </a:r>
            <a:r>
              <a:rPr lang="en-US" sz="2800" b="1" u="sng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其他民族文化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</a:t>
            </a:r>
            <a:r>
              <a:rPr lang="en-US" sz="28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相互借鉴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</a:t>
            </a:r>
            <a:r>
              <a:rPr lang="en-US" sz="28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求同存异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</a:t>
            </a:r>
            <a:r>
              <a:rPr lang="en-US" sz="28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共同促进</a:t>
            </a:r>
            <a:r>
              <a:rPr 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人类文明繁荣进步。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3073" title=""/>
          <p:cNvSpPr>
            <a:spLocks noGrp="1" noChangeArrowheads="1"/>
          </p:cNvSpPr>
          <p:nvPr>
            <p:custDataLst>
              <p:tags r:id="rId3"/>
            </p:custDataLst>
          </p:nvPr>
        </p:nvSpPr>
        <p:spPr bwMode="auto">
          <a:xfrm>
            <a:off x="625913" y="764848"/>
            <a:ext cx="11144327" cy="488759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400" b="1" kern="100" smtClean="0">
                <a:latin typeface="Times New Roman" panose="02020603050405020304"/>
                <a:ea typeface="黑体"/>
                <a:cs typeface="Times New Roman" panose="02020603050405020304"/>
              </a:rPr>
              <a:t>考向一　文化的民族性</a:t>
            </a:r>
            <a:endParaRPr lang="zh-CN" altLang="en-US" sz="105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Times New Roman" panose="02020603050405020304"/>
                <a:ea typeface="黑体"/>
                <a:cs typeface="Courier New" panose="02070309020205020404"/>
              </a:rPr>
              <a:t>[</a:t>
            </a:r>
            <a:r>
              <a:rPr lang="zh-CN" altLang="en-US" sz="2400" b="1" kern="100" smtClean="0">
                <a:latin typeface="Times New Roman" panose="02020603050405020304"/>
                <a:ea typeface="黑体"/>
                <a:cs typeface="Times New Roman" panose="02020603050405020304"/>
              </a:rPr>
              <a:t>典例</a:t>
            </a:r>
            <a:r>
              <a:rPr lang="en-US" sz="2400" b="1" kern="100" smtClean="0">
                <a:latin typeface="Times New Roman" panose="02020603050405020304"/>
                <a:ea typeface="黑体"/>
                <a:cs typeface="Courier New" panose="02070309020205020404"/>
              </a:rPr>
              <a:t>1]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　</a:t>
            </a:r>
            <a:r>
              <a:rPr lang="en-US" sz="2400" b="1" kern="100" smtClean="0">
                <a:latin typeface="Times New Roman" panose="02020603050405020304"/>
                <a:ea typeface="楷体_GB2312"/>
                <a:cs typeface="Courier New" panose="02070309020205020404"/>
              </a:rPr>
              <a:t>(2022·</a:t>
            </a:r>
            <a:r>
              <a:rPr lang="zh-CN" altLang="en-US" sz="2400" b="1" kern="100" smtClean="0">
                <a:latin typeface="Times New Roman" panose="02020603050405020304"/>
                <a:ea typeface="楷体_GB2312"/>
                <a:cs typeface="Times New Roman" panose="02020603050405020304"/>
              </a:rPr>
              <a:t>浙江卷</a:t>
            </a:r>
            <a:r>
              <a:rPr lang="en-US" sz="2400" b="1" kern="100" smtClean="0">
                <a:latin typeface="Times New Roman" panose="02020603050405020304"/>
                <a:ea typeface="楷体_GB2312"/>
                <a:cs typeface="Courier New" panose="02070309020205020404"/>
              </a:rPr>
              <a:t>)</a:t>
            </a: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2021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年</a:t>
            </a: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11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月，中国刺绣展在波兰多个城市举办。一幅幅精美的刺绣作品，为波兰民众打开了一扇了解中国传统文化、欣赏中国艺术的窗户，受到当地民俗专家和中国文化爱好者的欢迎，被誉为</a:t>
            </a: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世界艺术瑰宝</a:t>
            </a: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。可见，这些作品</a:t>
            </a: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en-US" sz="105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既有民族性又有世界性　</a:t>
            </a:r>
            <a:endParaRPr lang="zh-CN" altLang="en-US" sz="2400" b="1" kern="100" smtClean="0">
              <a:latin typeface="Times New Roman" panose="02020603050405020304"/>
              <a:cs typeface="Times New Roman" panose="02020603050405020304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既是传统的又是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</a:rPr>
              <a:t>时尚的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　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+mn-ea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③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是讲好中国故事的有效载体　</a:t>
            </a:r>
            <a:endParaRPr lang="zh-CN" altLang="en-US" sz="2400" b="1" kern="100" smtClean="0">
              <a:latin typeface="Times New Roman" panose="02020603050405020304"/>
              <a:cs typeface="Times New Roman" panose="02020603050405020304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④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是对优秀传统文化的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</a:rPr>
              <a:t>创造性转化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+mn-ea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①②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　　　</a:t>
            </a: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①③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　　　</a:t>
            </a: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②④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　　　</a:t>
            </a: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③④</a:t>
            </a:r>
            <a:endParaRPr lang="zh-CN" sz="1050" b="1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1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 bwMode="auto">
          <a:xfrm>
            <a:off x="669093" y="188892"/>
            <a:ext cx="11340412" cy="48006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4226560" y="3716655"/>
            <a:ext cx="6013450" cy="4603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  <a:sym typeface="+mn-ea"/>
              </a:rPr>
              <a:t>材料并未突出时尚性，仅仅阐释了传统文化</a:t>
            </a:r>
            <a:endParaRPr lang="zh-CN" altLang="en-US" sz="2400" b="1" kern="100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5378450" y="4652645"/>
            <a:ext cx="6002020" cy="4603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  <a:sym typeface="+mn-ea"/>
              </a:rPr>
              <a:t>并未体现“对优秀传统文化的创造性转化”</a:t>
            </a:r>
            <a:endParaRPr lang="zh-CN" altLang="en-US" sz="2400" b="1" kern="100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10706735" y="2853055"/>
            <a:ext cx="79565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/>
            <a:r>
              <a:rPr lang="en-US" sz="6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B</a:t>
            </a:r>
            <a:endParaRPr lang="en-US" altLang="en-US" sz="66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3073" title=""/>
          <p:cNvSpPr>
            <a:spLocks noGrp="1" noChangeArrowheads="1"/>
          </p:cNvSpPr>
          <p:nvPr>
            <p:custDataLst>
              <p:tags r:id="rId3"/>
            </p:custDataLst>
          </p:nvPr>
        </p:nvSpPr>
        <p:spPr bwMode="auto">
          <a:xfrm>
            <a:off x="669093" y="357166"/>
            <a:ext cx="11144327" cy="507746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400" b="1" kern="100" smtClean="0">
                <a:latin typeface="Times New Roman" panose="02020603050405020304"/>
                <a:ea typeface="黑体"/>
                <a:cs typeface="Times New Roman" panose="02020603050405020304"/>
              </a:rPr>
              <a:t>考向二　文化具有多样性</a:t>
            </a:r>
            <a:endParaRPr lang="zh-CN" altLang="en-US" sz="105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Times New Roman" panose="02020603050405020304"/>
                <a:ea typeface="黑体"/>
                <a:cs typeface="Courier New" panose="02070309020205020404"/>
              </a:rPr>
              <a:t>[</a:t>
            </a:r>
            <a:r>
              <a:rPr lang="zh-CN" altLang="en-US" sz="2400" b="1" kern="100" smtClean="0">
                <a:latin typeface="Times New Roman" panose="02020603050405020304"/>
                <a:ea typeface="黑体"/>
                <a:cs typeface="Times New Roman" panose="02020603050405020304"/>
              </a:rPr>
              <a:t>典例</a:t>
            </a:r>
            <a:r>
              <a:rPr lang="en-US" sz="2400" b="1" kern="100" smtClean="0">
                <a:latin typeface="Times New Roman" panose="02020603050405020304"/>
                <a:ea typeface="黑体"/>
                <a:cs typeface="Courier New" panose="02070309020205020404"/>
              </a:rPr>
              <a:t>2]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　</a:t>
            </a:r>
            <a:r>
              <a:rPr lang="en-US" sz="2400" b="1" kern="100" smtClean="0">
                <a:latin typeface="Times New Roman" panose="02020603050405020304"/>
                <a:ea typeface="楷体_GB2312"/>
                <a:cs typeface="Courier New" panose="02070309020205020404"/>
              </a:rPr>
              <a:t>(2022·</a:t>
            </a:r>
            <a:r>
              <a:rPr lang="zh-CN" altLang="en-US" sz="2400" b="1" kern="100" smtClean="0">
                <a:latin typeface="Times New Roman" panose="02020603050405020304"/>
                <a:ea typeface="楷体_GB2312"/>
                <a:cs typeface="Times New Roman" panose="02020603050405020304"/>
              </a:rPr>
              <a:t>湖南卷</a:t>
            </a:r>
            <a:r>
              <a:rPr lang="en-US" sz="2400" b="1" kern="100" smtClean="0">
                <a:latin typeface="Times New Roman" panose="02020603050405020304"/>
                <a:ea typeface="楷体_GB2312"/>
                <a:cs typeface="Courier New" panose="02070309020205020404"/>
              </a:rPr>
              <a:t>)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千年陆路湘桂古道作为文化线路遗产，其主要构成是以沿途保存的遗址或遗存为主要对象。湖南、广西相关部门加大古道沿线的文物和遗址保护力度，做好古道文化游的整合、活化与利用工作。这有利于</a:t>
            </a: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en-US" sz="105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发挥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</a:rPr>
              <a:t>自然遗产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优势，促进湘桂文化交融</a:t>
            </a:r>
            <a:endParaRPr lang="zh-CN" altLang="en-US" sz="105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在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</a:rPr>
              <a:t>求同存异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中，彰显中华文化的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</a:rPr>
              <a:t>包容性</a:t>
            </a:r>
            <a:endParaRPr lang="zh-CN" altLang="en-US" sz="105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③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保护文化传承的载体，展现文化的多样性</a:t>
            </a:r>
            <a:endParaRPr lang="zh-CN" altLang="en-US" sz="105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④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整合利用文化资源，挖掘文化遗产的价值</a:t>
            </a:r>
            <a:endParaRPr lang="zh-CN" altLang="en-US" sz="105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①②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　　　　　</a:t>
            </a:r>
            <a:r>
              <a:rPr lang="en-US" altLang="zh-CN" sz="2400" b="1" kern="100" smtClean="0">
                <a:latin typeface="Times New Roman" panose="02020603050405020304"/>
                <a:cs typeface="Times New Roman" panose="02020603050405020304"/>
              </a:rPr>
              <a:t>	</a:t>
            </a: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①③          </a:t>
            </a: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②④</a:t>
            </a:r>
            <a:r>
              <a:rPr lang="en-US" sz="2400" b="1" kern="100" smtClean="0">
                <a:latin typeface="Times New Roman" panose="02020603050405020304"/>
                <a:cs typeface="Courier New" panose="02070309020205020404"/>
              </a:rPr>
              <a:t>  		D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③④</a:t>
            </a:r>
            <a:endParaRPr lang="zh-CN" sz="1050" b="1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4"/>
            </p:custDataLst>
          </p:nvPr>
        </p:nvSpPr>
        <p:spPr>
          <a:xfrm>
            <a:off x="10923270" y="2132965"/>
            <a:ext cx="79565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/>
            <a:r>
              <a:rPr lang="en-US" sz="6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D</a:t>
            </a:r>
            <a:endParaRPr lang="en-US" altLang="en-US" sz="66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6386830" y="2708910"/>
            <a:ext cx="4502785" cy="4603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  <a:sym typeface="+mn-ea"/>
              </a:rPr>
              <a:t>不是纯自然遗产，而是文化遗产</a:t>
            </a:r>
            <a:endParaRPr lang="zh-CN" altLang="en-US" sz="2400" b="1" kern="100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6386830" y="3239770"/>
            <a:ext cx="1478915" cy="4603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  <a:sym typeface="+mn-ea"/>
              </a:rPr>
              <a:t>没有涉及</a:t>
            </a:r>
            <a:endParaRPr lang="zh-CN" altLang="en-US" sz="2400" b="1" kern="100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/>
              <a:sym typeface="+mn-ea"/>
            </a:endParaRPr>
          </a:p>
        </p:txBody>
      </p:sp>
      <p:pic>
        <p:nvPicPr>
          <p:cNvPr id="5" name="Picture 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11734800" y="12534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3073" title=""/>
          <p:cNvSpPr>
            <a:spLocks noGrp="1" noChangeArrowheads="1"/>
          </p:cNvSpPr>
          <p:nvPr>
            <p:custDataLst>
              <p:tags r:id="rId3"/>
            </p:custDataLst>
          </p:nvPr>
        </p:nvSpPr>
        <p:spPr bwMode="auto">
          <a:xfrm>
            <a:off x="669290" y="116205"/>
            <a:ext cx="11144250" cy="5130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spcAft>
                <a:spcPct val="0"/>
              </a:spcAft>
              <a:buClrTx/>
              <a:buSzTx/>
              <a:buFontTx/>
              <a:tabLst>
                <a:tab pos="2430780"/>
              </a:tabLst>
            </a:pPr>
            <a:r>
              <a:rPr lang="zh-CN" altLang="en-US" sz="2800" b="1" kern="100" smtClean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  <a:sym typeface="+mn-ea"/>
              </a:rPr>
              <a:t>核心考点二　文化交流与文化交融</a:t>
            </a:r>
            <a:endParaRPr lang="zh-CN" altLang="en-US" sz="2800" b="1" kern="100" smtClean="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/>
              <a:sym typeface="+mn-ea"/>
            </a:endParaRPr>
          </a:p>
        </p:txBody>
      </p:sp>
      <p:pic>
        <p:nvPicPr>
          <p:cNvPr id="3" name="Picture 2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 bwMode="auto">
          <a:xfrm>
            <a:off x="472876" y="615298"/>
            <a:ext cx="11340412" cy="48006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标题 3073" title=""/>
          <p:cNvSpPr>
            <a:spLocks noGrp="1" noChangeArrowheads="1"/>
          </p:cNvSpPr>
          <p:nvPr>
            <p:custDataLst>
              <p:tags r:id="rId6"/>
            </p:custDataLst>
          </p:nvPr>
        </p:nvSpPr>
        <p:spPr bwMode="auto">
          <a:xfrm>
            <a:off x="266065" y="1109345"/>
            <a:ext cx="11731625" cy="37458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just" defTabSz="914400" eaLnBrk="1" latinLnBrk="0" hangingPunct="1">
              <a:lnSpc>
                <a:spcPct val="12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1．</a:t>
            </a:r>
            <a:r>
              <a:rPr lang="zh-CN" altLang="en-US" sz="2800" b="1" kern="100" smtClean="0"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文化交流</a:t>
            </a:r>
            <a:r>
              <a:rPr lang="zh-CN" alt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与文化发展</a:t>
            </a:r>
            <a:endParaRPr lang="zh-CN" altLang="en-US" sz="2800" b="1" kern="100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0" indent="0" algn="just" defTabSz="914400" eaLnBrk="1" latinLnBrk="0" hangingPunct="1">
              <a:lnSpc>
                <a:spcPct val="12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(1)</a:t>
            </a:r>
            <a:r>
              <a:rPr lang="zh-CN" alt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文化交流的作用</a:t>
            </a:r>
            <a:r>
              <a:rPr lang="en-US" altLang="zh-CN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:</a:t>
            </a:r>
            <a:endParaRPr lang="zh-CN" altLang="en-US" sz="2600" b="1" kern="100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0" indent="0" algn="just" defTabSz="914400" eaLnBrk="1" latinLnBrk="0" hangingPunct="1">
              <a:lnSpc>
                <a:spcPct val="12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文化交流构成了</a:t>
            </a:r>
            <a:r>
              <a:rPr lang="zh-CN" altLang="en-US" sz="24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</a:rPr>
              <a:t>文化发展的重要动力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。</a:t>
            </a:r>
            <a:endParaRPr lang="zh-CN" altLang="en-US" sz="240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marL="0" indent="0" algn="just" defTabSz="914400" eaLnBrk="1" latinLnBrk="0" hangingPunct="1">
              <a:lnSpc>
                <a:spcPct val="12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各民族文化之间的差异和交流不仅不会成为文化发展和创新的障碍，反而会对不同民族文化的发展和创新产生重要的推动作用。</a:t>
            </a:r>
            <a:endParaRPr lang="zh-CN" altLang="en-US" sz="240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marL="0" indent="0" algn="just" defTabSz="914400" eaLnBrk="1" latinLnBrk="0" hangingPunct="1">
              <a:lnSpc>
                <a:spcPct val="12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③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正是坚持</a:t>
            </a:r>
            <a:r>
              <a:rPr lang="zh-CN" altLang="en-US" sz="24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</a:rPr>
              <a:t>求同存异、取长补短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的</a:t>
            </a:r>
            <a:r>
              <a:rPr lang="zh-CN" altLang="en-US" sz="2400" b="1" kern="100" smtClean="0">
                <a:solidFill>
                  <a:srgbClr val="2442DA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</a:rPr>
              <a:t>原则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，积极推进不同民族文化的交流，才推动了人类文化的发展。</a:t>
            </a:r>
            <a:endParaRPr lang="zh-CN" altLang="en-US" sz="240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marL="0" indent="0" algn="just" defTabSz="914400" eaLnBrk="1" latinLnBrk="0" hangingPunct="1">
              <a:lnSpc>
                <a:spcPct val="12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400" b="1" kern="100" smtClean="0">
                <a:latin typeface="宋体" panose="02010600030101010101" pitchFamily="2" charset="-122"/>
                <a:cs typeface="Times New Roman" panose="02020603050405020304"/>
              </a:rPr>
              <a:t>④</a:t>
            </a:r>
            <a:r>
              <a:rPr lang="zh-CN" altLang="en-US" sz="2400" b="1" kern="100" smtClean="0">
                <a:latin typeface="Times New Roman" panose="02020603050405020304"/>
                <a:cs typeface="Times New Roman" panose="02020603050405020304"/>
              </a:rPr>
              <a:t>人类文化发展的历史就是一幅不同文化交流、交融的宏伟画卷。</a:t>
            </a:r>
            <a:endParaRPr lang="zh-CN" altLang="en-US" sz="2400" b="1" kern="100" smtClean="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7"/>
            </p:custDataLst>
          </p:nvPr>
        </p:nvSpPr>
        <p:spPr>
          <a:xfrm>
            <a:off x="9842500" y="45085"/>
            <a:ext cx="178498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0F09ED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金版</a:t>
            </a:r>
            <a:r>
              <a:rPr lang="en-US" altLang="zh-CN" sz="2800" b="1">
                <a:solidFill>
                  <a:srgbClr val="0F09ED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P210</a:t>
            </a:r>
            <a:endParaRPr lang="en-US" altLang="zh-CN" sz="2800" b="1">
              <a:solidFill>
                <a:srgbClr val="0F09ED"/>
              </a:solidFill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6" name="标题 3073" title=""/>
          <p:cNvSpPr>
            <a:spLocks noGrp="1" noChangeArrowheads="1"/>
          </p:cNvSpPr>
          <p:nvPr>
            <p:custDataLst>
              <p:tags r:id="rId8"/>
            </p:custDataLst>
          </p:nvPr>
        </p:nvSpPr>
        <p:spPr bwMode="auto">
          <a:xfrm>
            <a:off x="266065" y="4869180"/>
            <a:ext cx="1721485" cy="89154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just" eaLnBrk="1" latinLnBrk="0" hangingPunct="1">
              <a:lnSpc>
                <a:spcPct val="10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(2)促进</a:t>
            </a:r>
            <a:endParaRPr lang="zh-CN" altLang="en-US" sz="2600" b="1" kern="100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0" indent="0" algn="just" eaLnBrk="1" latinLnBrk="0" hangingPunct="1">
              <a:lnSpc>
                <a:spcPct val="10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文化交流：</a:t>
            </a:r>
            <a:endParaRPr lang="zh-CN" altLang="en-US" sz="2600" b="1" kern="100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7" name="表格 6" title=""/>
          <p:cNvGraphicFramePr>
            <a:graphicFrameLocks noGrp="1"/>
          </p:cNvGraphicFramePr>
          <p:nvPr>
            <p:custDataLst>
              <p:tags r:id="rId9"/>
            </p:custDataLst>
          </p:nvPr>
        </p:nvGraphicFramePr>
        <p:xfrm>
          <a:off x="1849755" y="4869180"/>
          <a:ext cx="9964420" cy="1680210"/>
        </p:xfrm>
        <a:graphic>
          <a:graphicData uri="http://schemas.openxmlformats.org/drawingml/2006/table">
            <a:tbl>
              <a:tblPr/>
              <a:tblGrid>
                <a:gridCol w="832485"/>
                <a:gridCol w="9131935"/>
              </a:tblGrid>
              <a:tr h="4743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状况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在经济全球化的今天，不同国家和民族之间的文化交流日益频繁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20586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要求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2430780"/>
                        </a:tabLst>
                      </a:pP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我们应该维护各国各民族文化多样性，</a:t>
                      </a:r>
                      <a:r>
                        <a:rPr lang="zh-CN" altLang="en-US" sz="2400" b="1" kern="100" smtClean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</a:rPr>
                        <a:t>加强相互交流、相互学习、相互借鉴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，而</a:t>
                      </a:r>
                      <a:r>
                        <a:rPr lang="zh-CN" altLang="en-US" sz="2400" b="1" kern="100" smtClean="0">
                          <a:solidFill>
                            <a:srgbClr val="2442DA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/>
                        </a:rPr>
                        <a:t>不应该相互隔膜、相互排斥、相互取代</a:t>
                      </a:r>
                      <a:r>
                        <a:rPr lang="zh-CN" sz="2400" b="1" kern="100">
                          <a:latin typeface="Times New Roman" panose="02020603050405020304"/>
                          <a:cs typeface="Times New Roman" panose="02020603050405020304"/>
                        </a:rPr>
                        <a:t>，这样世界文明之园才能万紫千红、生机盎然</a:t>
                      </a:r>
                      <a:endParaRPr lang="zh-CN" sz="2400" b="1" kern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3073" title=""/>
          <p:cNvSpPr>
            <a:spLocks noGrp="1" noChangeArrowheads="1"/>
          </p:cNvSpPr>
          <p:nvPr>
            <p:custDataLst>
              <p:tags r:id="rId3"/>
            </p:custDataLst>
          </p:nvPr>
        </p:nvSpPr>
        <p:spPr bwMode="auto">
          <a:xfrm>
            <a:off x="244475" y="116205"/>
            <a:ext cx="11669395" cy="637095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2.</a:t>
            </a:r>
            <a:r>
              <a:rPr lang="zh-CN" altLang="en-US" sz="2800" b="1" kern="100" smtClean="0"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文化交融</a:t>
            </a:r>
            <a:r>
              <a:rPr lang="zh-CN" altLang="en-US" sz="28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与文化发展</a:t>
            </a:r>
            <a:endParaRPr lang="zh-CN" altLang="en-US" sz="2800" b="1" kern="100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(1)文化交融的作用：</a:t>
            </a:r>
            <a:endParaRPr lang="zh-CN" altLang="en-US" sz="2600" b="1" kern="100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600" b="1" kern="100" smtClean="0">
                <a:latin typeface="宋体" panose="02010600030101010101" pitchFamily="2" charset="-122"/>
                <a:cs typeface="Times New Roman" panose="02020603050405020304"/>
                <a:sym typeface="+mn-ea"/>
              </a:rPr>
              <a:t>①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  <a:sym typeface="+mn-ea"/>
              </a:rPr>
              <a:t>文化交融</a:t>
            </a:r>
            <a:r>
              <a:rPr lang="zh-CN" alt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  <a:sym typeface="+mn-ea"/>
              </a:rPr>
              <a:t>推动文化的发展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  <a:sym typeface="+mn-ea"/>
              </a:rPr>
              <a:t>。</a:t>
            </a:r>
            <a:endParaRPr lang="zh-CN" altLang="en-US" sz="260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600" b="1" kern="100" smtClean="0">
                <a:latin typeface="宋体" panose="02010600030101010101" pitchFamily="2" charset="-122"/>
                <a:cs typeface="Times New Roman" panose="02020603050405020304"/>
                <a:sym typeface="+mn-ea"/>
              </a:rPr>
              <a:t>②</a:t>
            </a:r>
            <a:r>
              <a:rPr lang="zh-CN" alt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  <a:sym typeface="+mn-ea"/>
              </a:rPr>
              <a:t>文化因交流而多彩，文化因交融而丰富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  <a:sym typeface="+mn-ea"/>
              </a:rPr>
              <a:t>。</a:t>
            </a:r>
            <a:endParaRPr lang="zh-CN" altLang="en-US" sz="260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600" b="1" kern="100" smtClean="0">
                <a:latin typeface="宋体" panose="02010600030101010101" pitchFamily="2" charset="-122"/>
                <a:cs typeface="Times New Roman" panose="02020603050405020304"/>
                <a:sym typeface="+mn-ea"/>
              </a:rPr>
              <a:t>③</a:t>
            </a:r>
            <a:r>
              <a:rPr lang="zh-CN" alt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  <a:sym typeface="+mn-ea"/>
              </a:rPr>
              <a:t>一个民族的文化成就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  <a:sym typeface="+mn-ea"/>
              </a:rPr>
              <a:t>，既是本民族人民劳动智慧的结晶，也融入了其他民族文化的有益成果；它</a:t>
            </a:r>
            <a:r>
              <a:rPr lang="zh-CN" alt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  <a:sym typeface="+mn-ea"/>
              </a:rPr>
              <a:t>不仅属于这个民族，而且属于整个世界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  <a:sym typeface="+mn-ea"/>
              </a:rPr>
              <a:t>。</a:t>
            </a:r>
            <a:endParaRPr lang="zh-CN" altLang="en-US" sz="260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sz="2600" b="1" kern="100" smtClean="0">
                <a:latin typeface="宋体" panose="02010600030101010101" pitchFamily="2" charset="-122"/>
                <a:cs typeface="Times New Roman" panose="02020603050405020304"/>
              </a:rPr>
              <a:t>④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</a:rPr>
              <a:t>纵观几千年文化发展历程，人类正是通过文化交融，积极借鉴别国别民族思想文化的长处和精华，才能</a:t>
            </a:r>
            <a:r>
              <a:rPr lang="zh-CN" alt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</a:rPr>
              <a:t>为</a:t>
            </a:r>
            <a:r>
              <a:rPr lang="zh-CN" altLang="en-US" sz="2600" b="1" u="sng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</a:rPr>
              <a:t>本国本民族文化的丰富发展</a:t>
            </a:r>
            <a:r>
              <a:rPr lang="zh-CN" alt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</a:rPr>
              <a:t>汲取丰富营养，增强本国本民族文化的自尊、自信、自立，也为</a:t>
            </a:r>
            <a:r>
              <a:rPr lang="zh-CN" altLang="en-US" sz="2600" b="1" u="sng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</a:rPr>
              <a:t>世界文化发展繁荣</a:t>
            </a:r>
            <a:r>
              <a:rPr lang="zh-CN" alt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</a:rPr>
              <a:t>作出了贡献</a:t>
            </a: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</a:rPr>
              <a:t>。</a:t>
            </a:r>
            <a:endParaRPr lang="zh-CN" altLang="en-US" sz="2600" b="1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600" b="1" kern="100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(2)推进文化交融：</a:t>
            </a:r>
            <a:endParaRPr lang="zh-CN" altLang="en-US" sz="2600" b="1" kern="100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0" indent="0" algn="just" eaLnBrk="1" latinLnBrk="0" hangingPunct="1">
              <a:lnSpc>
                <a:spcPct val="13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600" b="1" kern="100" smtClean="0">
                <a:latin typeface="Times New Roman" panose="02020603050405020304"/>
                <a:cs typeface="Times New Roman" panose="02020603050405020304"/>
              </a:rPr>
              <a:t>推进人类文化交融，</a:t>
            </a:r>
            <a:r>
              <a:rPr lang="zh-CN" alt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</a:rPr>
              <a:t>是让世界变得更加美丽、各国人民生活得更加美好的</a:t>
            </a:r>
            <a:r>
              <a:rPr lang="zh-CN" altLang="en-US" sz="2600" b="1" kern="100" smtClean="0">
                <a:solidFill>
                  <a:srgbClr val="2442DA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</a:rPr>
              <a:t>必由之路</a:t>
            </a:r>
            <a:r>
              <a:rPr lang="zh-CN" altLang="en-US" sz="2600" b="1" kern="1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/>
              </a:rPr>
              <a:t>。</a:t>
            </a:r>
            <a:endParaRPr lang="zh-CN" altLang="en-US" sz="2600" b="1" kern="100" smtClean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644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https://d.book118.com/418045121060006023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0847"/>
</p:tagLst>
</file>

<file path=ppt/tags/tag2.xml><?xml version="1.0" encoding="utf-8"?>
<p:tagLst xmlns:p="http://schemas.openxmlformats.org/presentationml/2006/main">
  <p:tag name="AS_UNIQUEID" val="10848"/>
</p:tagLst>
</file>

<file path=ppt/tags/tag3.xml><?xml version="1.0" encoding="utf-8"?>
<p:tagLst xmlns:p="http://schemas.openxmlformats.org/presentationml/2006/main">
  <p:tag name="AS_UNIQUEID" val="10849"/>
</p:tagLst>
</file>

<file path=ppt/tags/tag4.xml><?xml version="1.0" encoding="utf-8"?>
<p:tagLst xmlns:p="http://schemas.openxmlformats.org/presentationml/2006/main">
  <p:tag name="AS_UNIQUEID" val="10850"/>
</p:tagLst>
</file>

<file path=ppt/tags/tag5.xml><?xml version="1.0" encoding="utf-8"?>
<p:tagLst xmlns:p="http://schemas.openxmlformats.org/presentationml/2006/main">
  <p:tag name="AS_UNIQUEID" val="10851"/>
</p:tagLst>
</file>

<file path=ppt/tags/tag6.xml><?xml version="1.0" encoding="utf-8"?>
<p:tagLst xmlns:p="http://schemas.openxmlformats.org/presentationml/2006/main">
  <p:tag name="AS_UNIQUEID" val="10852"/>
</p:tagLst>
</file>

<file path=ppt/tags/tag7.xml><?xml version="1.0" encoding="utf-8"?>
<p:tagLst xmlns:p="http://schemas.openxmlformats.org/presentationml/2006/main">
  <p:tag name="AS_UNIQUEID" val="10853"/>
</p:tagLst>
</file>

<file path=ppt/tags/tag8.xml><?xml version="1.0" encoding="utf-8"?>
<p:tagLst xmlns:p="http://schemas.openxmlformats.org/presentationml/2006/main">
  <p:tag name="AS_UNIQUEID" val="10854"/>
</p:tagLst>
</file>

<file path=ppt/tags/tag9.xml><?xml version="1.0" encoding="utf-8"?>
<p:tagLst xmlns:p="http://schemas.openxmlformats.org/presentationml/2006/main">
  <p:tag name="AS_UNIQUEID" val="10855"/>
</p:tagLst>
</file>

<file path=ppt/tags/tag10.xml><?xml version="1.0" encoding="utf-8"?>
<p:tagLst xmlns:p="http://schemas.openxmlformats.org/presentationml/2006/main">
  <p:tag name="AS_UNIQUEID" val="10856"/>
</p:tagLst>
</file>

<file path=ppt/tags/tag11.xml><?xml version="1.0" encoding="utf-8"?>
<p:tagLst xmlns:p="http://schemas.openxmlformats.org/presentationml/2006/main">
  <p:tag name="AS_UNIQUEID" val="10857"/>
</p:tagLst>
</file>

<file path=ppt/tags/tag12.xml><?xml version="1.0" encoding="utf-8"?>
<p:tagLst xmlns:p="http://schemas.openxmlformats.org/presentationml/2006/main">
  <p:tag name="AS_UNIQUEID" val="10858"/>
</p:tagLst>
</file>

<file path=ppt/tags/tag13.xml><?xml version="1.0" encoding="utf-8"?>
<p:tagLst xmlns:p="http://schemas.openxmlformats.org/presentationml/2006/main">
  <p:tag name="AS_UNIQUEID" val="10859"/>
</p:tagLst>
</file>

<file path=ppt/tags/tag14.xml><?xml version="1.0" encoding="utf-8"?>
<p:tagLst xmlns:p="http://schemas.openxmlformats.org/presentationml/2006/main">
  <p:tag name="AS_UNIQUEID" val="10860"/>
</p:tagLst>
</file>

<file path=ppt/tags/tag15.xml><?xml version="1.0" encoding="utf-8"?>
<p:tagLst xmlns:p="http://schemas.openxmlformats.org/presentationml/2006/main">
  <p:tag name="AS_UNIQUEID" val="10861"/>
</p:tagLst>
</file>

<file path=ppt/tags/tag16.xml><?xml version="1.0" encoding="utf-8"?>
<p:tagLst xmlns:p="http://schemas.openxmlformats.org/presentationml/2006/main">
  <p:tag name="AS_UNIQUEID" val="10862"/>
</p:tagLst>
</file>

<file path=ppt/tags/tag17.xml><?xml version="1.0" encoding="utf-8"?>
<p:tagLst xmlns:p="http://schemas.openxmlformats.org/presentationml/2006/main">
  <p:tag name="AS_UNIQUEID" val="10863"/>
</p:tagLst>
</file>

<file path=ppt/tags/tag18.xml><?xml version="1.0" encoding="utf-8"?>
<p:tagLst xmlns:p="http://schemas.openxmlformats.org/presentationml/2006/main">
  <p:tag name="AS_UNIQUEID" val="10864"/>
</p:tagLst>
</file>

<file path=ppt/tags/tag19.xml><?xml version="1.0" encoding="utf-8"?>
<p:tagLst xmlns:p="http://schemas.openxmlformats.org/presentationml/2006/main">
  <p:tag name="AS_UNIQUEID" val="10865"/>
</p:tagLst>
</file>

<file path=ppt/tags/tag20.xml><?xml version="1.0" encoding="utf-8"?>
<p:tagLst xmlns:p="http://schemas.openxmlformats.org/presentationml/2006/main">
  <p:tag name="AS_UNIQUEID" val="10866"/>
</p:tagLst>
</file>

<file path=ppt/tags/tag21.xml><?xml version="1.0" encoding="utf-8"?>
<p:tagLst xmlns:p="http://schemas.openxmlformats.org/presentationml/2006/main">
  <p:tag name="AS_UNIQUEID" val="10867"/>
</p:tagLst>
</file>

<file path=ppt/tags/tag22.xml><?xml version="1.0" encoding="utf-8"?>
<p:tagLst xmlns:p="http://schemas.openxmlformats.org/presentationml/2006/main">
  <p:tag name="AS_UNIQUEID" val="10868"/>
</p:tagLst>
</file>

<file path=ppt/tags/tag23.xml><?xml version="1.0" encoding="utf-8"?>
<p:tagLst xmlns:p="http://schemas.openxmlformats.org/presentationml/2006/main">
  <p:tag name="AS_UNIQUEID" val="10869"/>
</p:tagLst>
</file>

<file path=ppt/tags/tag24.xml><?xml version="1.0" encoding="utf-8"?>
<p:tagLst xmlns:p="http://schemas.openxmlformats.org/presentationml/2006/main">
  <p:tag name="AS_UNIQUEID" val="10870"/>
</p:tagLst>
</file>

<file path=ppt/tags/tag25.xml><?xml version="1.0" encoding="utf-8"?>
<p:tagLst xmlns:p="http://schemas.openxmlformats.org/presentationml/2006/main">
  <p:tag name="AS_UNIQUEID" val="10871"/>
</p:tagLst>
</file>

<file path=ppt/tags/tag26.xml><?xml version="1.0" encoding="utf-8"?>
<p:tagLst xmlns:p="http://schemas.openxmlformats.org/presentationml/2006/main">
  <p:tag name="AS_UNIQUEID" val="10872"/>
</p:tagLst>
</file>

<file path=ppt/tags/tag27.xml><?xml version="1.0" encoding="utf-8"?>
<p:tagLst xmlns:p="http://schemas.openxmlformats.org/presentationml/2006/main">
  <p:tag name="AS_UNIQUEID" val="10873"/>
</p:tagLst>
</file>

<file path=ppt/tags/tag28.xml><?xml version="1.0" encoding="utf-8"?>
<p:tagLst xmlns:p="http://schemas.openxmlformats.org/presentationml/2006/main">
  <p:tag name="AS_UNIQUEID" val="10874"/>
</p:tagLst>
</file>

<file path=ppt/tags/tag29.xml><?xml version="1.0" encoding="utf-8"?>
<p:tagLst xmlns:p="http://schemas.openxmlformats.org/presentationml/2006/main">
  <p:tag name="AS_UNIQUEID" val="10875"/>
</p:tagLst>
</file>

<file path=ppt/tags/tag30.xml><?xml version="1.0" encoding="utf-8"?>
<p:tagLst xmlns:p="http://schemas.openxmlformats.org/presentationml/2006/main">
  <p:tag name="AS_UNIQUEID" val="10876"/>
</p:tagLst>
</file>

<file path=ppt/tags/tag31.xml><?xml version="1.0" encoding="utf-8"?>
<p:tagLst xmlns:p="http://schemas.openxmlformats.org/presentationml/2006/main">
  <p:tag name="AS_UNIQUEID" val="10877"/>
</p:tagLst>
</file>

<file path=ppt/tags/tag32.xml><?xml version="1.0" encoding="utf-8"?>
<p:tagLst xmlns:p="http://schemas.openxmlformats.org/presentationml/2006/main">
  <p:tag name="AS_UNIQUEID" val="10878"/>
</p:tagLst>
</file>

<file path=ppt/tags/tag33.xml><?xml version="1.0" encoding="utf-8"?>
<p:tagLst xmlns:p="http://schemas.openxmlformats.org/presentationml/2006/main">
  <p:tag name="AS_UNIQUEID" val="10879"/>
</p:tagLst>
</file>

<file path=ppt/tags/tag34.xml><?xml version="1.0" encoding="utf-8"?>
<p:tagLst xmlns:p="http://schemas.openxmlformats.org/presentationml/2006/main">
  <p:tag name="AS_UNIQUEID" val="10880"/>
</p:tagLst>
</file>

<file path=ppt/tags/tag35.xml><?xml version="1.0" encoding="utf-8"?>
<p:tagLst xmlns:p="http://schemas.openxmlformats.org/presentationml/2006/main">
  <p:tag name="AS_UNIQUEID" val="10881"/>
</p:tagLst>
</file>

<file path=ppt/tags/tag36.xml><?xml version="1.0" encoding="utf-8"?>
<p:tagLst xmlns:p="http://schemas.openxmlformats.org/presentationml/2006/main">
  <p:tag name="AS_UNIQUEID" val="10882"/>
</p:tagLst>
</file>

<file path=ppt/tags/tag37.xml><?xml version="1.0" encoding="utf-8"?>
<p:tagLst xmlns:p="http://schemas.openxmlformats.org/presentationml/2006/main">
  <p:tag name="AS_UNIQUEID" val="10883"/>
</p:tagLst>
</file>

<file path=ppt/tags/tag38.xml><?xml version="1.0" encoding="utf-8"?>
<p:tagLst xmlns:p="http://schemas.openxmlformats.org/presentationml/2006/main">
  <p:tag name="AS_UNIQUEID" val="10884"/>
</p:tagLst>
</file>

<file path=ppt/tags/tag39.xml><?xml version="1.0" encoding="utf-8"?>
<p:tagLst xmlns:p="http://schemas.openxmlformats.org/presentationml/2006/main">
  <p:tag name="AS_UNIQUEID" val="10885"/>
</p:tagLst>
</file>

<file path=ppt/tags/tag40.xml><?xml version="1.0" encoding="utf-8"?>
<p:tagLst xmlns:p="http://schemas.openxmlformats.org/presentationml/2006/main">
  <p:tag name="AS_UNIQUEID" val="10886"/>
</p:tagLst>
</file>

<file path=ppt/tags/tag41.xml><?xml version="1.0" encoding="utf-8"?>
<p:tagLst xmlns:p="http://schemas.openxmlformats.org/presentationml/2006/main">
  <p:tag name="AS_UNIQUEID" val="10887"/>
</p:tagLst>
</file>

<file path=ppt/tags/tag42.xml><?xml version="1.0" encoding="utf-8"?>
<p:tagLst xmlns:p="http://schemas.openxmlformats.org/presentationml/2006/main">
  <p:tag name="AS_UNIQUEID" val="10888"/>
</p:tagLst>
</file>

<file path=ppt/tags/tag43.xml><?xml version="1.0" encoding="utf-8"?>
<p:tagLst xmlns:p="http://schemas.openxmlformats.org/presentationml/2006/main">
  <p:tag name="AS_UNIQUEID" val="10889"/>
</p:tagLst>
</file>

<file path=ppt/tags/tag44.xml><?xml version="1.0" encoding="utf-8"?>
<p:tagLst xmlns:p="http://schemas.openxmlformats.org/presentationml/2006/main">
  <p:tag name="AS_UNIQUEID" val="10890"/>
</p:tagLst>
</file>

<file path=ppt/tags/tag45.xml><?xml version="1.0" encoding="utf-8"?>
<p:tagLst xmlns:p="http://schemas.openxmlformats.org/presentationml/2006/main">
  <p:tag name="AS_UNIQUEID" val="10891"/>
</p:tagLst>
</file>

<file path=ppt/tags/tag46.xml><?xml version="1.0" encoding="utf-8"?>
<p:tagLst xmlns:p="http://schemas.openxmlformats.org/presentationml/2006/main">
  <p:tag name="AS_UNIQUEID" val="10892"/>
</p:tagLst>
</file>

<file path=ppt/tags/tag47.xml><?xml version="1.0" encoding="utf-8"?>
<p:tagLst xmlns:p="http://schemas.openxmlformats.org/presentationml/2006/main">
  <p:tag name="AS_UNIQUEID" val="10893"/>
</p:tagLst>
</file>

<file path=ppt/tags/tag48.xml><?xml version="1.0" encoding="utf-8"?>
<p:tagLst xmlns:p="http://schemas.openxmlformats.org/presentationml/2006/main">
  <p:tag name="AS_UNIQUEID" val="10894"/>
</p:tagLst>
</file>

<file path=ppt/tags/tag49.xml><?xml version="1.0" encoding="utf-8"?>
<p:tagLst xmlns:p="http://schemas.openxmlformats.org/presentationml/2006/main">
  <p:tag name="AS_UNIQUEID" val="10895"/>
</p:tagLst>
</file>

<file path=ppt/tags/tag50.xml><?xml version="1.0" encoding="utf-8"?>
<p:tagLst xmlns:p="http://schemas.openxmlformats.org/presentationml/2006/main">
  <p:tag name="AS_UNIQUEID" val="10896"/>
</p:tagLst>
</file>

<file path=ppt/tags/tag51.xml><?xml version="1.0" encoding="utf-8"?>
<p:tagLst xmlns:p="http://schemas.openxmlformats.org/presentationml/2006/main">
  <p:tag name="AS_UNIQUEID" val="10897"/>
</p:tagLst>
</file>

<file path=ppt/tags/tag52.xml><?xml version="1.0" encoding="utf-8"?>
<p:tagLst xmlns:p="http://schemas.openxmlformats.org/presentationml/2006/main">
  <p:tag name="AS_UNIQUEID" val="10898"/>
</p:tagLst>
</file>

<file path=ppt/tags/tag53.xml><?xml version="1.0" encoding="utf-8"?>
<p:tagLst xmlns:p="http://schemas.openxmlformats.org/presentationml/2006/main">
  <p:tag name="AS_UNIQUEID" val="10899"/>
</p:tagLst>
</file>

<file path=ppt/tags/tag54.xml><?xml version="1.0" encoding="utf-8"?>
<p:tagLst xmlns:p="http://schemas.openxmlformats.org/presentationml/2006/main">
  <p:tag name="AS_UNIQUEID" val="10900"/>
</p:tagLst>
</file>

<file path=ppt/tags/tag55.xml><?xml version="1.0" encoding="utf-8"?>
<p:tagLst xmlns:p="http://schemas.openxmlformats.org/presentationml/2006/main">
  <p:tag name="AS_UNIQUEID" val="10901"/>
</p:tagLst>
</file>

<file path=ppt/tags/tag56.xml><?xml version="1.0" encoding="utf-8"?>
<p:tagLst xmlns:p="http://schemas.openxmlformats.org/presentationml/2006/main">
  <p:tag name="AS_UNIQUEID" val="10902"/>
</p:tagLst>
</file>

<file path=ppt/tags/tag57.xml><?xml version="1.0" encoding="utf-8"?>
<p:tagLst xmlns:p="http://schemas.openxmlformats.org/presentationml/2006/main">
  <p:tag name="AS_UNIQUEID" val="10903"/>
</p:tagLst>
</file>

<file path=ppt/tags/tag58.xml><?xml version="1.0" encoding="utf-8"?>
<p:tagLst xmlns:p="http://schemas.openxmlformats.org/presentationml/2006/main">
  <p:tag name="AS_UNIQUEID" val="10904"/>
</p:tagLst>
</file>

<file path=ppt/tags/tag59.xml><?xml version="1.0" encoding="utf-8"?>
<p:tagLst xmlns:p="http://schemas.openxmlformats.org/presentationml/2006/main">
  <p:tag name="AS_UNIQUEID" val="10905"/>
</p:tagLst>
</file>

<file path=ppt/tags/tag60.xml><?xml version="1.0" encoding="utf-8"?>
<p:tagLst xmlns:p="http://schemas.openxmlformats.org/presentationml/2006/main">
  <p:tag name="AS_UNIQUEID" val="10906"/>
</p:tagLst>
</file>

<file path=ppt/tags/tag61.xml><?xml version="1.0" encoding="utf-8"?>
<p:tagLst xmlns:p="http://schemas.openxmlformats.org/presentationml/2006/main">
  <p:tag name="AS_UNIQUEID" val="10907"/>
</p:tagLst>
</file>

<file path=ppt/tags/tag62.xml><?xml version="1.0" encoding="utf-8"?>
<p:tagLst xmlns:p="http://schemas.openxmlformats.org/presentationml/2006/main">
  <p:tag name="AS_UNIQUEID" val="10908"/>
</p:tagLst>
</file>

<file path=ppt/tags/tag63.xml><?xml version="1.0" encoding="utf-8"?>
<p:tagLst xmlns:p="http://schemas.openxmlformats.org/presentationml/2006/main">
  <p:tag name="AS_UNIQUEID" val="10909"/>
</p:tagLst>
</file>

<file path=ppt/tags/tag64.xml><?xml version="1.0" encoding="utf-8"?>
<p:tagLst xmlns:p="http://schemas.openxmlformats.org/presentationml/2006/main">
  <p:tag name="AS_UNIQUEID" val="10910"/>
</p:tagLst>
</file>

<file path=ppt/tags/tag65.xml><?xml version="1.0" encoding="utf-8"?>
<p:tagLst xmlns:p="http://schemas.openxmlformats.org/presentationml/2006/main">
  <p:tag name="AS_UNIQUEID" val="10911"/>
</p:tagLst>
</file>

<file path=ppt/tags/tag66.xml><?xml version="1.0" encoding="utf-8"?>
<p:tagLst xmlns:p="http://schemas.openxmlformats.org/presentationml/2006/main">
  <p:tag name="AS_UNIQUEID" val="10912"/>
</p:tagLst>
</file>

<file path=ppt/tags/tag67.xml><?xml version="1.0" encoding="utf-8"?>
<p:tagLst xmlns:p="http://schemas.openxmlformats.org/presentationml/2006/main">
  <p:tag name="AS_UNIQUEID" val="10913"/>
</p:tagLst>
</file>

<file path=ppt/tags/tag68.xml><?xml version="1.0" encoding="utf-8"?>
<p:tagLst xmlns:p="http://schemas.openxmlformats.org/presentationml/2006/main">
  <p:tag name="AS_UNIQUEID" val="10914"/>
</p:tagLst>
</file>

<file path=ppt/tags/tag69.xml><?xml version="1.0" encoding="utf-8"?>
<p:tagLst xmlns:p="http://schemas.openxmlformats.org/presentationml/2006/main">
  <p:tag name="AS_UNIQUEID" val="10915"/>
</p:tagLst>
</file>

<file path=ppt/tags/tag70.xml><?xml version="1.0" encoding="utf-8"?>
<p:tagLst xmlns:p="http://schemas.openxmlformats.org/presentationml/2006/main">
  <p:tag name="AS_UNIQUEID" val="10916"/>
</p:tagLst>
</file>

<file path=ppt/tags/tag71.xml><?xml version="1.0" encoding="utf-8"?>
<p:tagLst xmlns:p="http://schemas.openxmlformats.org/presentationml/2006/main">
  <p:tag name="AS_UNIQUEID" val="10917"/>
</p:tagLst>
</file>

<file path=ppt/tags/tag72.xml><?xml version="1.0" encoding="utf-8"?>
<p:tagLst xmlns:p="http://schemas.openxmlformats.org/presentationml/2006/main">
  <p:tag name="AS_UNIQUEID" val="10918"/>
</p:tagLst>
</file>

<file path=ppt/tags/tag73.xml><?xml version="1.0" encoding="utf-8"?>
<p:tagLst xmlns:p="http://schemas.openxmlformats.org/presentationml/2006/main">
  <p:tag name="AS_UNIQUEID" val="10919"/>
</p:tagLst>
</file>

<file path=ppt/tags/tag74.xml><?xml version="1.0" encoding="utf-8"?>
<p:tagLst xmlns:p="http://schemas.openxmlformats.org/presentationml/2006/main">
  <p:tag name="AS_UNIQUEID" val="10920"/>
</p:tagLst>
</file>

<file path=ppt/tags/tag75.xml><?xml version="1.0" encoding="utf-8"?>
<p:tagLst xmlns:p="http://schemas.openxmlformats.org/presentationml/2006/main">
  <p:tag name="AS_UNIQUEID" val="10921"/>
</p:tagLst>
</file>

<file path=ppt/tags/tag76.xml><?xml version="1.0" encoding="utf-8"?>
<p:tagLst xmlns:p="http://schemas.openxmlformats.org/presentationml/2006/main">
  <p:tag name="AS_UNIQUEID" val="10578"/>
</p:tagLst>
</file>

<file path=ppt/tags/tag77.xml><?xml version="1.0" encoding="utf-8"?>
<p:tagLst xmlns:p="http://schemas.openxmlformats.org/presentationml/2006/main">
  <p:tag name="AS_UNIQUEID" val="10446"/>
</p:tagLst>
</file>

<file path=ppt/tags/tag78.xml><?xml version="1.0" encoding="utf-8"?>
<p:tagLst xmlns:p="http://schemas.openxmlformats.org/presentationml/2006/main">
  <p:tag name="AS_UNIQUEID" val="10447"/>
</p:tagLst>
</file>

<file path=ppt/tags/tag79.xml><?xml version="1.0" encoding="utf-8"?>
<p:tagLst xmlns:p="http://schemas.openxmlformats.org/presentationml/2006/main">
  <p:tag name="AS_UNIQUEID" val="10448"/>
</p:tagLst>
</file>

<file path=ppt/tags/tag80.xml><?xml version="1.0" encoding="utf-8"?>
<p:tagLst xmlns:p="http://schemas.openxmlformats.org/presentationml/2006/main">
  <p:tag name="AS_UNIQUEID" val="10449"/>
</p:tagLst>
</file>

<file path=ppt/tags/tag81.xml><?xml version="1.0" encoding="utf-8"?>
<p:tagLst xmlns:p="http://schemas.openxmlformats.org/presentationml/2006/main">
  <p:tag name="AS_UNIQUEID" val="10450"/>
</p:tagLst>
</file>

<file path=ppt/tags/tag82.xml><?xml version="1.0" encoding="utf-8"?>
<p:tagLst xmlns:p="http://schemas.openxmlformats.org/presentationml/2006/main">
  <p:tag name="AS_UNIQUEID" val="10451"/>
</p:tagLst>
</file>

<file path=ppt/tags/tag83.xml><?xml version="1.0" encoding="utf-8"?>
<p:tagLst xmlns:p="http://schemas.openxmlformats.org/presentationml/2006/main">
  <p:tag name="AS_UNIQUEID" val="10579"/>
</p:tagLst>
</file>

<file path=ppt/tags/tag84.xml><?xml version="1.0" encoding="utf-8"?>
<p:tagLst xmlns:p="http://schemas.openxmlformats.org/presentationml/2006/main">
  <p:tag name="AS_UNIQUEID" val="10453"/>
</p:tagLst>
</file>

<file path=ppt/tags/tag85.xml><?xml version="1.0" encoding="utf-8"?>
<p:tagLst xmlns:p="http://schemas.openxmlformats.org/presentationml/2006/main">
  <p:tag name="AS_UNIQUEID" val="10454"/>
</p:tagLst>
</file>

<file path=ppt/tags/tag86.xml><?xml version="1.0" encoding="utf-8"?>
<p:tagLst xmlns:p="http://schemas.openxmlformats.org/presentationml/2006/main">
  <p:tag name="AS_UNIQUEID" val="10455"/>
</p:tagLst>
</file>

<file path=ppt/tags/tag87.xml><?xml version="1.0" encoding="utf-8"?>
<p:tagLst xmlns:p="http://schemas.openxmlformats.org/presentationml/2006/main">
  <p:tag name="AS_UNIQUEID" val="10456"/>
</p:tagLst>
</file>

<file path=ppt/tags/tag88.xml><?xml version="1.0" encoding="utf-8"?>
<p:tagLst xmlns:p="http://schemas.openxmlformats.org/presentationml/2006/main">
  <p:tag name="AS_UNIQUEID" val="10457"/>
</p:tagLst>
</file>

<file path=ppt/tags/tag89.xml><?xml version="1.0" encoding="utf-8"?>
<p:tagLst xmlns:p="http://schemas.openxmlformats.org/presentationml/2006/main">
  <p:tag name="AS_UNIQUEID" val="10458"/>
</p:tagLst>
</file>

<file path=ppt/tags/tag90.xml><?xml version="1.0" encoding="utf-8"?>
<p:tagLst xmlns:p="http://schemas.openxmlformats.org/presentationml/2006/main">
  <p:tag name="AS_UNIQUEID" val="10580"/>
</p:tagLst>
</file>

<file path=ppt/tags/tag91.xml><?xml version="1.0" encoding="utf-8"?>
<p:tagLst xmlns:p="http://schemas.openxmlformats.org/presentationml/2006/main">
  <p:tag name="AS_UNIQUEID" val="10460"/>
</p:tagLst>
</file>

<file path=ppt/tags/tag92.xml><?xml version="1.0" encoding="utf-8"?>
<p:tagLst xmlns:p="http://schemas.openxmlformats.org/presentationml/2006/main">
  <p:tag name="AS_UNIQUEID" val="10461"/>
</p:tagLst>
</file>

<file path=ppt/tags/tag93.xml><?xml version="1.0" encoding="utf-8"?>
<p:tagLst xmlns:p="http://schemas.openxmlformats.org/presentationml/2006/main">
  <p:tag name="AS_UNIQUEID" val="10462"/>
</p:tagLst>
</file>

<file path=ppt/tags/tag94.xml><?xml version="1.0" encoding="utf-8"?>
<p:tagLst xmlns:p="http://schemas.openxmlformats.org/presentationml/2006/main">
  <p:tag name="AS_UNIQUEID" val="10463"/>
</p:tagLst>
</file>

<file path=ppt/tags/tag95.xml><?xml version="1.0" encoding="utf-8"?>
<p:tagLst xmlns:p="http://schemas.openxmlformats.org/presentationml/2006/main">
  <p:tag name="AS_UNIQUEID" val="10464"/>
</p:tagLst>
</file>

<file path=ppt/tags/tag96.xml><?xml version="1.0" encoding="utf-8"?>
<p:tagLst xmlns:p="http://schemas.openxmlformats.org/presentationml/2006/main">
  <p:tag name="AS_UNIQUEID" val="10465"/>
</p:tagLst>
</file>

<file path=ppt/tags/tag97.xml><?xml version="1.0" encoding="utf-8"?>
<p:tagLst xmlns:p="http://schemas.openxmlformats.org/presentationml/2006/main">
  <p:tag name="AS_UNIQUEID" val="10581"/>
</p:tagLst>
</file>

<file path=ppt/tags/tag98.xml><?xml version="1.0" encoding="utf-8"?>
<p:tagLst xmlns:p="http://schemas.openxmlformats.org/presentationml/2006/main">
  <p:tag name="AS_UNIQUEID" val="10467"/>
</p:tagLst>
</file>

<file path=ppt/tags/tag99.xml><?xml version="1.0" encoding="utf-8"?>
<p:tagLst xmlns:p="http://schemas.openxmlformats.org/presentationml/2006/main">
  <p:tag name="AS_UNIQUEID" val="10468"/>
</p:tagLst>
</file>

<file path=ppt/tags/tag100.xml><?xml version="1.0" encoding="utf-8"?>
<p:tagLst xmlns:p="http://schemas.openxmlformats.org/presentationml/2006/main">
  <p:tag name="AS_UNIQUEID" val="10469"/>
</p:tagLst>
</file>

<file path=ppt/tags/tag101.xml><?xml version="1.0" encoding="utf-8"?>
<p:tagLst xmlns:p="http://schemas.openxmlformats.org/presentationml/2006/main">
  <p:tag name="AS_UNIQUEID" val="10470"/>
</p:tagLst>
</file>

<file path=ppt/tags/tag102.xml><?xml version="1.0" encoding="utf-8"?>
<p:tagLst xmlns:p="http://schemas.openxmlformats.org/presentationml/2006/main">
  <p:tag name="AS_UNIQUEID" val="10471"/>
</p:tagLst>
</file>

<file path=ppt/tags/tag103.xml><?xml version="1.0" encoding="utf-8"?>
<p:tagLst xmlns:p="http://schemas.openxmlformats.org/presentationml/2006/main">
  <p:tag name="AS_UNIQUEID" val="10472"/>
</p:tagLst>
</file>

<file path=ppt/tags/tag104.xml><?xml version="1.0" encoding="utf-8"?>
<p:tagLst xmlns:p="http://schemas.openxmlformats.org/presentationml/2006/main">
  <p:tag name="AS_UNIQUEID" val="10473"/>
</p:tagLst>
</file>

<file path=ppt/tags/tag105.xml><?xml version="1.0" encoding="utf-8"?>
<p:tagLst xmlns:p="http://schemas.openxmlformats.org/presentationml/2006/main">
  <p:tag name="AS_UNIQUEID" val="10582"/>
</p:tagLst>
</file>

<file path=ppt/tags/tag106.xml><?xml version="1.0" encoding="utf-8"?>
<p:tagLst xmlns:p="http://schemas.openxmlformats.org/presentationml/2006/main">
  <p:tag name="AS_UNIQUEID" val="10475"/>
</p:tagLst>
</file>

<file path=ppt/tags/tag107.xml><?xml version="1.0" encoding="utf-8"?>
<p:tagLst xmlns:p="http://schemas.openxmlformats.org/presentationml/2006/main">
  <p:tag name="AS_UNIQUEID" val="10476"/>
</p:tagLst>
</file>

<file path=ppt/tags/tag108.xml><?xml version="1.0" encoding="utf-8"?>
<p:tagLst xmlns:p="http://schemas.openxmlformats.org/presentationml/2006/main">
  <p:tag name="AS_UNIQUEID" val="10477"/>
</p:tagLst>
</file>

<file path=ppt/tags/tag109.xml><?xml version="1.0" encoding="utf-8"?>
<p:tagLst xmlns:p="http://schemas.openxmlformats.org/presentationml/2006/main">
  <p:tag name="AS_UNIQUEID" val="10478"/>
</p:tagLst>
</file>

<file path=ppt/tags/tag110.xml><?xml version="1.0" encoding="utf-8"?>
<p:tagLst xmlns:p="http://schemas.openxmlformats.org/presentationml/2006/main">
  <p:tag name="AS_UNIQUEID" val="10479"/>
</p:tagLst>
</file>

<file path=ppt/tags/tag111.xml><?xml version="1.0" encoding="utf-8"?>
<p:tagLst xmlns:p="http://schemas.openxmlformats.org/presentationml/2006/main">
  <p:tag name="AS_UNIQUEID" val="10480"/>
</p:tagLst>
</file>

<file path=ppt/tags/tag112.xml><?xml version="1.0" encoding="utf-8"?>
<p:tagLst xmlns:p="http://schemas.openxmlformats.org/presentationml/2006/main">
  <p:tag name="AS_UNIQUEID" val="10481"/>
</p:tagLst>
</file>

<file path=ppt/tags/tag113.xml><?xml version="1.0" encoding="utf-8"?>
<p:tagLst xmlns:p="http://schemas.openxmlformats.org/presentationml/2006/main">
  <p:tag name="AS_UNIQUEID" val="10482"/>
</p:tagLst>
</file>

<file path=ppt/tags/tag114.xml><?xml version="1.0" encoding="utf-8"?>
<p:tagLst xmlns:p="http://schemas.openxmlformats.org/presentationml/2006/main">
  <p:tag name="AS_UNIQUEID" val="10483"/>
</p:tagLst>
</file>

<file path=ppt/tags/tag115.xml><?xml version="1.0" encoding="utf-8"?>
<p:tagLst xmlns:p="http://schemas.openxmlformats.org/presentationml/2006/main">
  <p:tag name="AS_UNIQUEID" val="10583"/>
</p:tagLst>
</file>

<file path=ppt/tags/tag116.xml><?xml version="1.0" encoding="utf-8"?>
<p:tagLst xmlns:p="http://schemas.openxmlformats.org/presentationml/2006/main">
  <p:tag name="AS_UNIQUEID" val="10485"/>
</p:tagLst>
</file>

<file path=ppt/tags/tag117.xml><?xml version="1.0" encoding="utf-8"?>
<p:tagLst xmlns:p="http://schemas.openxmlformats.org/presentationml/2006/main">
  <p:tag name="AS_UNIQUEID" val="10486"/>
</p:tagLst>
</file>

<file path=ppt/tags/tag118.xml><?xml version="1.0" encoding="utf-8"?>
<p:tagLst xmlns:p="http://schemas.openxmlformats.org/presentationml/2006/main">
  <p:tag name="AS_UNIQUEID" val="10487"/>
</p:tagLst>
</file>

<file path=ppt/tags/tag119.xml><?xml version="1.0" encoding="utf-8"?>
<p:tagLst xmlns:p="http://schemas.openxmlformats.org/presentationml/2006/main">
  <p:tag name="AS_UNIQUEID" val="10488"/>
</p:tagLst>
</file>

<file path=ppt/tags/tag120.xml><?xml version="1.0" encoding="utf-8"?>
<p:tagLst xmlns:p="http://schemas.openxmlformats.org/presentationml/2006/main">
  <p:tag name="AS_UNIQUEID" val="10489"/>
</p:tagLst>
</file>

<file path=ppt/tags/tag121.xml><?xml version="1.0" encoding="utf-8"?>
<p:tagLst xmlns:p="http://schemas.openxmlformats.org/presentationml/2006/main">
  <p:tag name="AS_UNIQUEID" val="10584"/>
</p:tagLst>
</file>

<file path=ppt/tags/tag122.xml><?xml version="1.0" encoding="utf-8"?>
<p:tagLst xmlns:p="http://schemas.openxmlformats.org/presentationml/2006/main">
  <p:tag name="AS_UNIQUEID" val="10491"/>
</p:tagLst>
</file>

<file path=ppt/tags/tag123.xml><?xml version="1.0" encoding="utf-8"?>
<p:tagLst xmlns:p="http://schemas.openxmlformats.org/presentationml/2006/main">
  <p:tag name="AS_UNIQUEID" val="10492"/>
</p:tagLst>
</file>

<file path=ppt/tags/tag124.xml><?xml version="1.0" encoding="utf-8"?>
<p:tagLst xmlns:p="http://schemas.openxmlformats.org/presentationml/2006/main">
  <p:tag name="AS_UNIQUEID" val="10493"/>
</p:tagLst>
</file>

<file path=ppt/tags/tag125.xml><?xml version="1.0" encoding="utf-8"?>
<p:tagLst xmlns:p="http://schemas.openxmlformats.org/presentationml/2006/main">
  <p:tag name="AS_UNIQUEID" val="10585"/>
</p:tagLst>
</file>

<file path=ppt/tags/tag126.xml><?xml version="1.0" encoding="utf-8"?>
<p:tagLst xmlns:p="http://schemas.openxmlformats.org/presentationml/2006/main">
  <p:tag name="AS_UNIQUEID" val="10495"/>
</p:tagLst>
</file>

<file path=ppt/tags/tag127.xml><?xml version="1.0" encoding="utf-8"?>
<p:tagLst xmlns:p="http://schemas.openxmlformats.org/presentationml/2006/main">
  <p:tag name="AS_UNIQUEID" val="10496"/>
</p:tagLst>
</file>

<file path=ppt/tags/tag128.xml><?xml version="1.0" encoding="utf-8"?>
<p:tagLst xmlns:p="http://schemas.openxmlformats.org/presentationml/2006/main">
  <p:tag name="AS_UNIQUEID" val="10497"/>
</p:tagLst>
</file>

<file path=ppt/tags/tag129.xml><?xml version="1.0" encoding="utf-8"?>
<p:tagLst xmlns:p="http://schemas.openxmlformats.org/presentationml/2006/main">
  <p:tag name="AS_UNIQUEID" val="10498"/>
</p:tagLst>
</file>

<file path=ppt/tags/tag130.xml><?xml version="1.0" encoding="utf-8"?>
<p:tagLst xmlns:p="http://schemas.openxmlformats.org/presentationml/2006/main">
  <p:tag name="AS_UNIQUEID" val="10499"/>
</p:tagLst>
</file>

<file path=ppt/tags/tag131.xml><?xml version="1.0" encoding="utf-8"?>
<p:tagLst xmlns:p="http://schemas.openxmlformats.org/presentationml/2006/main">
  <p:tag name="AS_UNIQUEID" val="10500"/>
</p:tagLst>
</file>

<file path=ppt/tags/tag132.xml><?xml version="1.0" encoding="utf-8"?>
<p:tagLst xmlns:p="http://schemas.openxmlformats.org/presentationml/2006/main">
  <p:tag name="AS_UNIQUEID" val="10501"/>
</p:tagLst>
</file>

<file path=ppt/tags/tag133.xml><?xml version="1.0" encoding="utf-8"?>
<p:tagLst xmlns:p="http://schemas.openxmlformats.org/presentationml/2006/main">
  <p:tag name="AS_UNIQUEID" val="10586"/>
</p:tagLst>
</file>

<file path=ppt/tags/tag134.xml><?xml version="1.0" encoding="utf-8"?>
<p:tagLst xmlns:p="http://schemas.openxmlformats.org/presentationml/2006/main">
  <p:tag name="AS_UNIQUEID" val="10503"/>
</p:tagLst>
</file>

<file path=ppt/tags/tag135.xml><?xml version="1.0" encoding="utf-8"?>
<p:tagLst xmlns:p="http://schemas.openxmlformats.org/presentationml/2006/main">
  <p:tag name="AS_UNIQUEID" val="10504"/>
</p:tagLst>
</file>

<file path=ppt/tags/tag136.xml><?xml version="1.0" encoding="utf-8"?>
<p:tagLst xmlns:p="http://schemas.openxmlformats.org/presentationml/2006/main">
  <p:tag name="AS_UNIQUEID" val="10505"/>
</p:tagLst>
</file>

<file path=ppt/tags/tag137.xml><?xml version="1.0" encoding="utf-8"?>
<p:tagLst xmlns:p="http://schemas.openxmlformats.org/presentationml/2006/main">
  <p:tag name="AS_UNIQUEID" val="10506"/>
</p:tagLst>
</file>

<file path=ppt/tags/tag138.xml><?xml version="1.0" encoding="utf-8"?>
<p:tagLst xmlns:p="http://schemas.openxmlformats.org/presentationml/2006/main">
  <p:tag name="AS_UNIQUEID" val="10507"/>
</p:tagLst>
</file>

<file path=ppt/tags/tag139.xml><?xml version="1.0" encoding="utf-8"?>
<p:tagLst xmlns:p="http://schemas.openxmlformats.org/presentationml/2006/main">
  <p:tag name="AS_UNIQUEID" val="10508"/>
</p:tagLst>
</file>

<file path=ppt/tags/tag140.xml><?xml version="1.0" encoding="utf-8"?>
<p:tagLst xmlns:p="http://schemas.openxmlformats.org/presentationml/2006/main">
  <p:tag name="AS_UNIQUEID" val="10587"/>
</p:tagLst>
</file>

<file path=ppt/tags/tag141.xml><?xml version="1.0" encoding="utf-8"?>
<p:tagLst xmlns:p="http://schemas.openxmlformats.org/presentationml/2006/main">
  <p:tag name="AS_UNIQUEID" val="10510"/>
</p:tagLst>
</file>

<file path=ppt/tags/tag142.xml><?xml version="1.0" encoding="utf-8"?>
<p:tagLst xmlns:p="http://schemas.openxmlformats.org/presentationml/2006/main">
  <p:tag name="AS_UNIQUEID" val="10511"/>
</p:tagLst>
</file>

<file path=ppt/tags/tag143.xml><?xml version="1.0" encoding="utf-8"?>
<p:tagLst xmlns:p="http://schemas.openxmlformats.org/presentationml/2006/main">
  <p:tag name="AS_UNIQUEID" val="10512"/>
</p:tagLst>
</file>

<file path=ppt/tags/tag144.xml><?xml version="1.0" encoding="utf-8"?>
<p:tagLst xmlns:p="http://schemas.openxmlformats.org/presentationml/2006/main">
  <p:tag name="AS_UNIQUEID" val="10513"/>
</p:tagLst>
</file>

<file path=ppt/tags/tag145.xml><?xml version="1.0" encoding="utf-8"?>
<p:tagLst xmlns:p="http://schemas.openxmlformats.org/presentationml/2006/main">
  <p:tag name="AS_UNIQUEID" val="10514"/>
</p:tagLst>
</file>

<file path=ppt/tags/tag146.xml><?xml version="1.0" encoding="utf-8"?>
<p:tagLst xmlns:p="http://schemas.openxmlformats.org/presentationml/2006/main">
  <p:tag name="AS_UNIQUEID" val="10515"/>
</p:tagLst>
</file>

<file path=ppt/tags/tag147.xml><?xml version="1.0" encoding="utf-8"?>
<p:tagLst xmlns:p="http://schemas.openxmlformats.org/presentationml/2006/main">
  <p:tag name="AS_UNIQUEID" val="10588"/>
</p:tagLst>
</file>

<file path=ppt/tags/tag148.xml><?xml version="1.0" encoding="utf-8"?>
<p:tagLst xmlns:p="http://schemas.openxmlformats.org/presentationml/2006/main">
  <p:tag name="AS_UNIQUEID" val="10517"/>
</p:tagLst>
</file>

<file path=ppt/tags/tag149.xml><?xml version="1.0" encoding="utf-8"?>
<p:tagLst xmlns:p="http://schemas.openxmlformats.org/presentationml/2006/main">
  <p:tag name="AS_UNIQUEID" val="10518"/>
</p:tagLst>
</file>

<file path=ppt/tags/tag150.xml><?xml version="1.0" encoding="utf-8"?>
<p:tagLst xmlns:p="http://schemas.openxmlformats.org/presentationml/2006/main">
  <p:tag name="AS_UNIQUEID" val="10519"/>
</p:tagLst>
</file>

<file path=ppt/tags/tag151.xml><?xml version="1.0" encoding="utf-8"?>
<p:tagLst xmlns:p="http://schemas.openxmlformats.org/presentationml/2006/main">
  <p:tag name="AS_UNIQUEID" val="10520"/>
</p:tagLst>
</file>

<file path=ppt/tags/tag152.xml><?xml version="1.0" encoding="utf-8"?>
<p:tagLst xmlns:p="http://schemas.openxmlformats.org/presentationml/2006/main">
  <p:tag name="AS_UNIQUEID" val="10521"/>
</p:tagLst>
</file>

<file path=ppt/tags/tag153.xml><?xml version="1.0" encoding="utf-8"?>
<p:tagLst xmlns:p="http://schemas.openxmlformats.org/presentationml/2006/main">
  <p:tag name="AS_UNIQUEID" val="10589"/>
</p:tagLst>
</file>

<file path=ppt/tags/tag154.xml><?xml version="1.0" encoding="utf-8"?>
<p:tagLst xmlns:p="http://schemas.openxmlformats.org/presentationml/2006/main">
  <p:tag name="AS_UNIQUEID" val="6224"/>
</p:tagLst>
</file>

<file path=ppt/tags/tag155.xml><?xml version="1.0" encoding="utf-8"?>
<p:tagLst xmlns:p="http://schemas.openxmlformats.org/presentationml/2006/main">
  <p:tag name="AS_UNIQUEID" val="6225"/>
</p:tagLst>
</file>

<file path=ppt/tags/tag156.xml><?xml version="1.0" encoding="utf-8"?>
<p:tagLst xmlns:p="http://schemas.openxmlformats.org/presentationml/2006/main">
  <p:tag name="AS_UNIQUEID" val="6226"/>
</p:tagLst>
</file>

<file path=ppt/tags/tag157.xml><?xml version="1.0" encoding="utf-8"?>
<p:tagLst xmlns:p="http://schemas.openxmlformats.org/presentationml/2006/main">
  <p:tag name="AS_UNIQUEID" val="10590"/>
</p:tagLst>
</file>

<file path=ppt/tags/tag158.xml><?xml version="1.0" encoding="utf-8"?>
<p:tagLst xmlns:p="http://schemas.openxmlformats.org/presentationml/2006/main">
  <p:tag name="AS_UNIQUEID" val="6224"/>
</p:tagLst>
</file>

<file path=ppt/tags/tag159.xml><?xml version="1.0" encoding="utf-8"?>
<p:tagLst xmlns:p="http://schemas.openxmlformats.org/presentationml/2006/main">
  <p:tag name="AS_UNIQUEID" val="6225"/>
</p:tagLst>
</file>

<file path=ppt/tags/tag160.xml><?xml version="1.0" encoding="utf-8"?>
<p:tagLst xmlns:p="http://schemas.openxmlformats.org/presentationml/2006/main">
  <p:tag name="AS_UNIQUEID" val="6226"/>
</p:tagLst>
</file>

<file path=ppt/tags/tag161.xml><?xml version="1.0" encoding="utf-8"?>
<p:tagLst xmlns:p="http://schemas.openxmlformats.org/presentationml/2006/main">
  <p:tag name="AS_UNIQUEID" val="10591"/>
</p:tagLst>
</file>

<file path=ppt/tags/tag162.xml><?xml version="1.0" encoding="utf-8"?>
<p:tagLst xmlns:p="http://schemas.openxmlformats.org/presentationml/2006/main">
  <p:tag name="AS_UNIQUEID" val="6224"/>
</p:tagLst>
</file>

<file path=ppt/tags/tag163.xml><?xml version="1.0" encoding="utf-8"?>
<p:tagLst xmlns:p="http://schemas.openxmlformats.org/presentationml/2006/main">
  <p:tag name="AS_UNIQUEID" val="6225"/>
</p:tagLst>
</file>

<file path=ppt/tags/tag164.xml><?xml version="1.0" encoding="utf-8"?>
<p:tagLst xmlns:p="http://schemas.openxmlformats.org/presentationml/2006/main">
  <p:tag name="AS_UNIQUEID" val="6226"/>
</p:tagLst>
</file>

<file path=ppt/tags/tag165.xml><?xml version="1.0" encoding="utf-8"?>
<p:tagLst xmlns:p="http://schemas.openxmlformats.org/presentationml/2006/main">
  <p:tag name="AS_UNIQUEID" val="10592"/>
</p:tagLst>
</file>

<file path=ppt/tags/tag166.xml><?xml version="1.0" encoding="utf-8"?>
<p:tagLst xmlns:p="http://schemas.openxmlformats.org/presentationml/2006/main">
  <p:tag name="AS_UNIQUEID" val="6224"/>
</p:tagLst>
</file>

<file path=ppt/tags/tag167.xml><?xml version="1.0" encoding="utf-8"?>
<p:tagLst xmlns:p="http://schemas.openxmlformats.org/presentationml/2006/main">
  <p:tag name="AS_UNIQUEID" val="6225"/>
</p:tagLst>
</file>

<file path=ppt/tags/tag168.xml><?xml version="1.0" encoding="utf-8"?>
<p:tagLst xmlns:p="http://schemas.openxmlformats.org/presentationml/2006/main">
  <p:tag name="AS_UNIQUEID" val="6226"/>
</p:tagLst>
</file>

<file path=ppt/tags/tag169.xml><?xml version="1.0" encoding="utf-8"?>
<p:tagLst xmlns:p="http://schemas.openxmlformats.org/presentationml/2006/main">
  <p:tag name="AS_UNIQUEID" val="10593"/>
</p:tagLst>
</file>

<file path=ppt/tags/tag170.xml><?xml version="1.0" encoding="utf-8"?>
<p:tagLst xmlns:p="http://schemas.openxmlformats.org/presentationml/2006/main">
  <p:tag name="AS_UNIQUEID" val="6224"/>
</p:tagLst>
</file>

<file path=ppt/tags/tag171.xml><?xml version="1.0" encoding="utf-8"?>
<p:tagLst xmlns:p="http://schemas.openxmlformats.org/presentationml/2006/main">
  <p:tag name="AS_UNIQUEID" val="6225"/>
</p:tagLst>
</file>

<file path=ppt/tags/tag172.xml><?xml version="1.0" encoding="utf-8"?>
<p:tagLst xmlns:p="http://schemas.openxmlformats.org/presentationml/2006/main">
  <p:tag name="AS_UNIQUEID" val="6226"/>
</p:tagLst>
</file>

<file path=ppt/tags/tag173.xml><?xml version="1.0" encoding="utf-8"?>
<p:tagLst xmlns:p="http://schemas.openxmlformats.org/presentationml/2006/main">
  <p:tag name="AS_UNIQUEID" val="10594"/>
</p:tagLst>
</file>

<file path=ppt/tags/tag174.xml><?xml version="1.0" encoding="utf-8"?>
<p:tagLst xmlns:p="http://schemas.openxmlformats.org/presentationml/2006/main">
  <p:tag name="AS_UNIQUEID" val="6224"/>
</p:tagLst>
</file>

<file path=ppt/tags/tag175.xml><?xml version="1.0" encoding="utf-8"?>
<p:tagLst xmlns:p="http://schemas.openxmlformats.org/presentationml/2006/main">
  <p:tag name="AS_UNIQUEID" val="6225"/>
</p:tagLst>
</file>

<file path=ppt/tags/tag176.xml><?xml version="1.0" encoding="utf-8"?>
<p:tagLst xmlns:p="http://schemas.openxmlformats.org/presentationml/2006/main">
  <p:tag name="AS_UNIQUEID" val="6226"/>
</p:tagLst>
</file>

<file path=ppt/tags/tag177.xml><?xml version="1.0" encoding="utf-8"?>
<p:tagLst xmlns:p="http://schemas.openxmlformats.org/presentationml/2006/main">
  <p:tag name="AS_UNIQUEID" val="10595"/>
</p:tagLst>
</file>

<file path=ppt/tags/tag178.xml><?xml version="1.0" encoding="utf-8"?>
<p:tagLst xmlns:p="http://schemas.openxmlformats.org/presentationml/2006/main">
  <p:tag name="AS_UNIQUEID" val="10529"/>
</p:tagLst>
</file>

<file path=ppt/tags/tag179.xml><?xml version="1.0" encoding="utf-8"?>
<p:tagLst xmlns:p="http://schemas.openxmlformats.org/presentationml/2006/main">
  <p:tag name="AS_UNIQUEID" val="10530"/>
</p:tagLst>
</file>

<file path=ppt/tags/tag180.xml><?xml version="1.0" encoding="utf-8"?>
<p:tagLst xmlns:p="http://schemas.openxmlformats.org/presentationml/2006/main">
  <p:tag name="AS_UNIQUEID" val="10531"/>
</p:tagLst>
</file>

<file path=ppt/tags/tag181.xml><?xml version="1.0" encoding="utf-8"?>
<p:tagLst xmlns:p="http://schemas.openxmlformats.org/presentationml/2006/main">
  <p:tag name="AS_UNIQUEID" val="10532"/>
</p:tagLst>
</file>

<file path=ppt/tags/tag182.xml><?xml version="1.0" encoding="utf-8"?>
<p:tagLst xmlns:p="http://schemas.openxmlformats.org/presentationml/2006/main">
  <p:tag name="AS_UNIQUEID" val="10533"/>
</p:tagLst>
</file>

<file path=ppt/tags/tag183.xml><?xml version="1.0" encoding="utf-8"?>
<p:tagLst xmlns:p="http://schemas.openxmlformats.org/presentationml/2006/main">
  <p:tag name="AS_UNIQUEID" val="10534"/>
</p:tagLst>
</file>

<file path=ppt/tags/tag184.xml><?xml version="1.0" encoding="utf-8"?>
<p:tagLst xmlns:p="http://schemas.openxmlformats.org/presentationml/2006/main">
  <p:tag name="AS_UNIQUEID" val="10535"/>
</p:tagLst>
</file>

<file path=ppt/tags/tag185.xml><?xml version="1.0" encoding="utf-8"?>
<p:tagLst xmlns:p="http://schemas.openxmlformats.org/presentationml/2006/main">
  <p:tag name="AS_UNIQUEID" val="10536"/>
</p:tagLst>
</file>

<file path=ppt/tags/tag186.xml><?xml version="1.0" encoding="utf-8"?>
<p:tagLst xmlns:p="http://schemas.openxmlformats.org/presentationml/2006/main">
  <p:tag name="AS_UNIQUEID" val="10596"/>
</p:tagLst>
</file>

<file path=ppt/tags/tag187.xml><?xml version="1.0" encoding="utf-8"?>
<p:tagLst xmlns:p="http://schemas.openxmlformats.org/presentationml/2006/main">
  <p:tag name="AS_UNIQUEID" val="10597"/>
</p:tagLst>
</file>

<file path=ppt/tags/tag188.xml><?xml version="1.0" encoding="utf-8"?>
<p:tagLst xmlns:p="http://schemas.openxmlformats.org/presentationml/2006/main">
  <p:tag name="AS_UNIQUEID" val="4726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.xml><?xml version="1.0" encoding="utf-8"?>
<p:tagLst xmlns:p="http://schemas.openxmlformats.org/presentationml/2006/main">
  <p:tag name="AS_UNIQUEID" val="4727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.xml><?xml version="1.0" encoding="utf-8"?>
<p:tagLst xmlns:p="http://schemas.openxmlformats.org/presentationml/2006/main">
  <p:tag name="AS_UNIQUEID" val="4728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.xml><?xml version="1.0" encoding="utf-8"?>
<p:tagLst xmlns:p="http://schemas.openxmlformats.org/presentationml/2006/main">
  <p:tag name="AS_UNIQUEID" val="472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.xml><?xml version="1.0" encoding="utf-8"?>
<p:tagLst xmlns:p="http://schemas.openxmlformats.org/presentationml/2006/main">
  <p:tag name="AS_UNIQUEID" val="4730"/>
</p:tagLst>
</file>

<file path=ppt/tags/tag193.xml><?xml version="1.0" encoding="utf-8"?>
<p:tagLst xmlns:p="http://schemas.openxmlformats.org/presentationml/2006/main">
  <p:tag name="AS_UNIQUEID" val="10598"/>
</p:tagLst>
</file>

<file path=ppt/tags/tag194.xml><?xml version="1.0" encoding="utf-8"?>
<p:tagLst xmlns:p="http://schemas.openxmlformats.org/presentationml/2006/main">
  <p:tag name="AS_UNIQUEID" val="4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5.xml><?xml version="1.0" encoding="utf-8"?>
<p:tagLst xmlns:p="http://schemas.openxmlformats.org/presentationml/2006/main">
  <p:tag name="AS_UNIQUEID" val="47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6.xml><?xml version="1.0" encoding="utf-8"?>
<p:tagLst xmlns:p="http://schemas.openxmlformats.org/presentationml/2006/main">
  <p:tag name="AS_UNIQUEID" val="4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7.xml><?xml version="1.0" encoding="utf-8"?>
<p:tagLst xmlns:p="http://schemas.openxmlformats.org/presentationml/2006/main">
  <p:tag name="AS_UNIQUEID" val="4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8.xml><?xml version="1.0" encoding="utf-8"?>
<p:tagLst xmlns:p="http://schemas.openxmlformats.org/presentationml/2006/main">
  <p:tag name="AS_UNIQUEID" val="4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9.xml><?xml version="1.0" encoding="utf-8"?>
<p:tagLst xmlns:p="http://schemas.openxmlformats.org/presentationml/2006/main">
  <p:tag name="AS_UNIQUEID" val="4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0.xml><?xml version="1.0" encoding="utf-8"?>
<p:tagLst xmlns:p="http://schemas.openxmlformats.org/presentationml/2006/main">
  <p:tag name="AS_UNIQUEID" val="4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1.xml><?xml version="1.0" encoding="utf-8"?>
<p:tagLst xmlns:p="http://schemas.openxmlformats.org/presentationml/2006/main">
  <p:tag name="AS_UNIQUEID" val="10599"/>
</p:tagLst>
</file>

<file path=ppt/tags/tag202.xml><?xml version="1.0" encoding="utf-8"?>
<p:tagLst xmlns:p="http://schemas.openxmlformats.org/presentationml/2006/main">
  <p:tag name="AS_UNIQUEID" val="4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3.xml><?xml version="1.0" encoding="utf-8"?>
<p:tagLst xmlns:p="http://schemas.openxmlformats.org/presentationml/2006/main">
  <p:tag name="AS_UNIQUEID" val="47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4.xml><?xml version="1.0" encoding="utf-8"?>
<p:tagLst xmlns:p="http://schemas.openxmlformats.org/presentationml/2006/main">
  <p:tag name="AS_UNIQUEID" val="47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5.xml><?xml version="1.0" encoding="utf-8"?>
<p:tagLst xmlns:p="http://schemas.openxmlformats.org/presentationml/2006/main">
  <p:tag name="AS_UNIQUEID" val="47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6.xml><?xml version="1.0" encoding="utf-8"?>
<p:tagLst xmlns:p="http://schemas.openxmlformats.org/presentationml/2006/main">
  <p:tag name="AS_UNIQUEID" val="47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7.xml><?xml version="1.0" encoding="utf-8"?>
<p:tagLst xmlns:p="http://schemas.openxmlformats.org/presentationml/2006/main">
  <p:tag name="AS_UNIQUEID" val="47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8.xml><?xml version="1.0" encoding="utf-8"?>
<p:tagLst xmlns:p="http://schemas.openxmlformats.org/presentationml/2006/main">
  <p:tag name="AS_UNIQUEID" val="10600"/>
</p:tagLst>
</file>

<file path=ppt/tags/tag209.xml><?xml version="1.0" encoding="utf-8"?>
<p:tagLst xmlns:p="http://schemas.openxmlformats.org/presentationml/2006/main">
  <p:tag name="AS_UNIQUEID" val="47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0.xml><?xml version="1.0" encoding="utf-8"?>
<p:tagLst xmlns:p="http://schemas.openxmlformats.org/presentationml/2006/main">
  <p:tag name="AS_UNIQUEID" val="47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1.xml><?xml version="1.0" encoding="utf-8"?>
<p:tagLst xmlns:p="http://schemas.openxmlformats.org/presentationml/2006/main">
  <p:tag name="AS_UNIQUEID" val="47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2.xml><?xml version="1.0" encoding="utf-8"?>
<p:tagLst xmlns:p="http://schemas.openxmlformats.org/presentationml/2006/main">
  <p:tag name="AS_UNIQUEID" val="47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3.xml><?xml version="1.0" encoding="utf-8"?>
<p:tagLst xmlns:p="http://schemas.openxmlformats.org/presentationml/2006/main">
  <p:tag name="AS_UNIQUEID" val="47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4.xml><?xml version="1.0" encoding="utf-8"?>
<p:tagLst xmlns:p="http://schemas.openxmlformats.org/presentationml/2006/main">
  <p:tag name="AS_UNIQUEID" val="47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5.xml><?xml version="1.0" encoding="utf-8"?>
<p:tagLst xmlns:p="http://schemas.openxmlformats.org/presentationml/2006/main">
  <p:tag name="AS_UNIQUEID" val="47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6.xml><?xml version="1.0" encoding="utf-8"?>
<p:tagLst xmlns:p="http://schemas.openxmlformats.org/presentationml/2006/main">
  <p:tag name="AS_UNIQUEID" val="47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7.xml><?xml version="1.0" encoding="utf-8"?>
<p:tagLst xmlns:p="http://schemas.openxmlformats.org/presentationml/2006/main">
  <p:tag name="AS_UNIQUEID" val="10601"/>
</p:tagLst>
</file>

<file path=ppt/tags/tag218.xml><?xml version="1.0" encoding="utf-8"?>
<p:tagLst xmlns:p="http://schemas.openxmlformats.org/presentationml/2006/main">
  <p:tag name="AS_UNIQUEID" val="47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9.xml><?xml version="1.0" encoding="utf-8"?>
<p:tagLst xmlns:p="http://schemas.openxmlformats.org/presentationml/2006/main">
  <p:tag name="AS_UNIQUEID" val="47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0.xml><?xml version="1.0" encoding="utf-8"?>
<p:tagLst xmlns:p="http://schemas.openxmlformats.org/presentationml/2006/main">
  <p:tag name="AS_UNIQUEID" val="47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1.xml><?xml version="1.0" encoding="utf-8"?>
<p:tagLst xmlns:p="http://schemas.openxmlformats.org/presentationml/2006/main">
  <p:tag name="AS_UNIQUEID" val="47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2.xml><?xml version="1.0" encoding="utf-8"?>
<p:tagLst xmlns:p="http://schemas.openxmlformats.org/presentationml/2006/main">
  <p:tag name="AS_UNIQUEID" val="47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3.xml><?xml version="1.0" encoding="utf-8"?>
<p:tagLst xmlns:p="http://schemas.openxmlformats.org/presentationml/2006/main">
  <p:tag name="AS_UNIQUEID" val="47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4.xml><?xml version="1.0" encoding="utf-8"?>
<p:tagLst xmlns:p="http://schemas.openxmlformats.org/presentationml/2006/main">
  <p:tag name="AS_UNIQUEID" val="47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5.xml><?xml version="1.0" encoding="utf-8"?>
<p:tagLst xmlns:p="http://schemas.openxmlformats.org/presentationml/2006/main">
  <p:tag name="AS_UNIQUEID" val="47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6.xml><?xml version="1.0" encoding="utf-8"?>
<p:tagLst xmlns:p="http://schemas.openxmlformats.org/presentationml/2006/main">
  <p:tag name="AS_UNIQUEID" val="47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7.xml><?xml version="1.0" encoding="utf-8"?>
<p:tagLst xmlns:p="http://schemas.openxmlformats.org/presentationml/2006/main">
  <p:tag name="AS_UNIQUEID" val="47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8.xml><?xml version="1.0" encoding="utf-8"?>
<p:tagLst xmlns:p="http://schemas.openxmlformats.org/presentationml/2006/main">
  <p:tag name="AS_UNIQUEID" val="10602"/>
</p:tagLst>
</file>

<file path=ppt/tags/tag229.xml><?xml version="1.0" encoding="utf-8"?>
<p:tagLst xmlns:p="http://schemas.openxmlformats.org/presentationml/2006/main">
  <p:tag name="AS_UNIQUEID" val="47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30.xml><?xml version="1.0" encoding="utf-8"?>
<p:tagLst xmlns:p="http://schemas.openxmlformats.org/presentationml/2006/main">
  <p:tag name="AS_UNIQUEID" val="47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31.xml><?xml version="1.0" encoding="utf-8"?>
<p:tagLst xmlns:p="http://schemas.openxmlformats.org/presentationml/2006/main">
  <p:tag name="AS_UNIQUEID" val="47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32.xml><?xml version="1.0" encoding="utf-8"?>
<p:tagLst xmlns:p="http://schemas.openxmlformats.org/presentationml/2006/main">
  <p:tag name="AS_UNIQUEID" val="47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33.xml><?xml version="1.0" encoding="utf-8"?>
<p:tagLst xmlns:p="http://schemas.openxmlformats.org/presentationml/2006/main">
  <p:tag name="AS_UNIQUEID" val="47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34.xml><?xml version="1.0" encoding="utf-8"?>
<p:tagLst xmlns:p="http://schemas.openxmlformats.org/presentationml/2006/main">
  <p:tag name="AS_UNIQUEID" val="47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35.xml><?xml version="1.0" encoding="utf-8"?>
<p:tagLst xmlns:p="http://schemas.openxmlformats.org/presentationml/2006/main">
  <p:tag name="AS_UNIQUEID" val="10603"/>
</p:tagLst>
</file>

<file path=ppt/tags/tag236.xml><?xml version="1.0" encoding="utf-8"?>
<p:tagLst xmlns:p="http://schemas.openxmlformats.org/presentationml/2006/main">
  <p:tag name="AS_UNIQUEID" val="47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37.xml><?xml version="1.0" encoding="utf-8"?>
<p:tagLst xmlns:p="http://schemas.openxmlformats.org/presentationml/2006/main">
  <p:tag name="AS_UNIQUEID" val="47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38.xml><?xml version="1.0" encoding="utf-8"?>
<p:tagLst xmlns:p="http://schemas.openxmlformats.org/presentationml/2006/main">
  <p:tag name="AS_UNIQUEID" val="47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39.xml><?xml version="1.0" encoding="utf-8"?>
<p:tagLst xmlns:p="http://schemas.openxmlformats.org/presentationml/2006/main">
  <p:tag name="AS_UNIQUEID" val="10604"/>
</p:tagLst>
</file>

<file path=ppt/tags/tag240.xml><?xml version="1.0" encoding="utf-8"?>
<p:tagLst xmlns:p="http://schemas.openxmlformats.org/presentationml/2006/main">
  <p:tag name="AS_UNIQUEID" val="47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1.xml><?xml version="1.0" encoding="utf-8"?>
<p:tagLst xmlns:p="http://schemas.openxmlformats.org/presentationml/2006/main">
  <p:tag name="AS_UNIQUEID" val="47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2.xml><?xml version="1.0" encoding="utf-8"?>
<p:tagLst xmlns:p="http://schemas.openxmlformats.org/presentationml/2006/main">
  <p:tag name="AS_UNIQUEID" val="47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3.xml><?xml version="1.0" encoding="utf-8"?>
<p:tagLst xmlns:p="http://schemas.openxmlformats.org/presentationml/2006/main">
  <p:tag name="AS_UNIQUEID" val="47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4.xml><?xml version="1.0" encoding="utf-8"?>
<p:tagLst xmlns:p="http://schemas.openxmlformats.org/presentationml/2006/main">
  <p:tag name="AS_UNIQUEID" val="47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5.xml><?xml version="1.0" encoding="utf-8"?>
<p:tagLst xmlns:p="http://schemas.openxmlformats.org/presentationml/2006/main">
  <p:tag name="AS_UNIQUEID" val="47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6.xml><?xml version="1.0" encoding="utf-8"?>
<p:tagLst xmlns:p="http://schemas.openxmlformats.org/presentationml/2006/main">
  <p:tag name="AS_UNIQUEID" val="47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7.xml><?xml version="1.0" encoding="utf-8"?>
<p:tagLst xmlns:p="http://schemas.openxmlformats.org/presentationml/2006/main">
  <p:tag name="AS_UNIQUEID" val="47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8.xml><?xml version="1.0" encoding="utf-8"?>
<p:tagLst xmlns:p="http://schemas.openxmlformats.org/presentationml/2006/main">
  <p:tag name="AS_UNIQUEID" val="10605"/>
</p:tagLst>
</file>

<file path=ppt/tags/tag249.xml><?xml version="1.0" encoding="utf-8"?>
<p:tagLst xmlns:p="http://schemas.openxmlformats.org/presentationml/2006/main">
  <p:tag name="AS_UNIQUEID" val="47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0.xml><?xml version="1.0" encoding="utf-8"?>
<p:tagLst xmlns:p="http://schemas.openxmlformats.org/presentationml/2006/main">
  <p:tag name="AS_UNIQUEID" val="47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1.xml><?xml version="1.0" encoding="utf-8"?>
<p:tagLst xmlns:p="http://schemas.openxmlformats.org/presentationml/2006/main">
  <p:tag name="AS_UNIQUEID" val="47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2.xml><?xml version="1.0" encoding="utf-8"?>
<p:tagLst xmlns:p="http://schemas.openxmlformats.org/presentationml/2006/main">
  <p:tag name="AS_UNIQUEID" val="47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3.xml><?xml version="1.0" encoding="utf-8"?>
<p:tagLst xmlns:p="http://schemas.openxmlformats.org/presentationml/2006/main">
  <p:tag name="AS_UNIQUEID" val="47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4.xml><?xml version="1.0" encoding="utf-8"?>
<p:tagLst xmlns:p="http://schemas.openxmlformats.org/presentationml/2006/main">
  <p:tag name="AS_UNIQUEID" val="47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5.xml><?xml version="1.0" encoding="utf-8"?>
<p:tagLst xmlns:p="http://schemas.openxmlformats.org/presentationml/2006/main">
  <p:tag name="AS_UNIQUEID" val="47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6.xml><?xml version="1.0" encoding="utf-8"?>
<p:tagLst xmlns:p="http://schemas.openxmlformats.org/presentationml/2006/main">
  <p:tag name="AS_UNIQUEID" val="10606"/>
</p:tagLst>
</file>

<file path=ppt/tags/tag257.xml><?xml version="1.0" encoding="utf-8"?>
<p:tagLst xmlns:p="http://schemas.openxmlformats.org/presentationml/2006/main">
  <p:tag name="AS_UNIQUEID" val="47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58.xml><?xml version="1.0" encoding="utf-8"?>
<p:tagLst xmlns:p="http://schemas.openxmlformats.org/presentationml/2006/main">
  <p:tag name="AS_UNIQUEID" val="47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59.xml><?xml version="1.0" encoding="utf-8"?>
<p:tagLst xmlns:p="http://schemas.openxmlformats.org/presentationml/2006/main">
  <p:tag name="AS_UNIQUEID" val="47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60.xml><?xml version="1.0" encoding="utf-8"?>
<p:tagLst xmlns:p="http://schemas.openxmlformats.org/presentationml/2006/main">
  <p:tag name="AS_UNIQUEID" val="47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61.xml><?xml version="1.0" encoding="utf-8"?>
<p:tagLst xmlns:p="http://schemas.openxmlformats.org/presentationml/2006/main">
  <p:tag name="AS_UNIQUEID" val="47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62.xml><?xml version="1.0" encoding="utf-8"?>
<p:tagLst xmlns:p="http://schemas.openxmlformats.org/presentationml/2006/main">
  <p:tag name="AS_UNIQUEID" val="48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63.xml><?xml version="1.0" encoding="utf-8"?>
<p:tagLst xmlns:p="http://schemas.openxmlformats.org/presentationml/2006/main">
  <p:tag name="AS_UNIQUEID" val="10607"/>
</p:tagLst>
</file>

<file path=ppt/tags/tag264.xml><?xml version="1.0" encoding="utf-8"?>
<p:tagLst xmlns:p="http://schemas.openxmlformats.org/presentationml/2006/main">
  <p:tag name="AS_UNIQUEID" val="48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5.xml><?xml version="1.0" encoding="utf-8"?>
<p:tagLst xmlns:p="http://schemas.openxmlformats.org/presentationml/2006/main">
  <p:tag name="AS_UNIQUEID" val="48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6.xml><?xml version="1.0" encoding="utf-8"?>
<p:tagLst xmlns:p="http://schemas.openxmlformats.org/presentationml/2006/main">
  <p:tag name="AS_UNIQUEID" val="48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7.xml><?xml version="1.0" encoding="utf-8"?>
<p:tagLst xmlns:p="http://schemas.openxmlformats.org/presentationml/2006/main">
  <p:tag name="AS_UNIQUEID" val="48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8.xml><?xml version="1.0" encoding="utf-8"?>
<p:tagLst xmlns:p="http://schemas.openxmlformats.org/presentationml/2006/main">
  <p:tag name="AS_UNIQUEID" val="48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9.xml><?xml version="1.0" encoding="utf-8"?>
<p:tagLst xmlns:p="http://schemas.openxmlformats.org/presentationml/2006/main">
  <p:tag name="AS_UNIQUEID" val="48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0.xml><?xml version="1.0" encoding="utf-8"?>
<p:tagLst xmlns:p="http://schemas.openxmlformats.org/presentationml/2006/main">
  <p:tag name="AS_UNIQUEID" val="48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1.xml><?xml version="1.0" encoding="utf-8"?>
<p:tagLst xmlns:p="http://schemas.openxmlformats.org/presentationml/2006/main">
  <p:tag name="AS_UNIQUEID" val="10608"/>
</p:tagLst>
</file>

<file path=ppt/tags/tag272.xml><?xml version="1.0" encoding="utf-8"?>
<p:tagLst xmlns:p="http://schemas.openxmlformats.org/presentationml/2006/main">
  <p:tag name="AS_UNIQUEID" val="4810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WM_BEAUTIFY_SHAPE_IDENTITY" val="{49698798-a62e-4a47-9b8b-64f8c02dfcff}"/>
</p:tagLst>
</file>

<file path=ppt/tags/tag273.xml><?xml version="1.0" encoding="utf-8"?>
<p:tagLst xmlns:p="http://schemas.openxmlformats.org/presentationml/2006/main">
  <p:tag name="AS_UNIQUEID" val="4811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WM_BEAUTIFY_SHAPE_IDENTITY" val="{ebdbd9a3-27e6-41dd-9f5e-11ab9e715a47}"/>
</p:tagLst>
</file>

<file path=ppt/tags/tag274.xml><?xml version="1.0" encoding="utf-8"?>
<p:tagLst xmlns:p="http://schemas.openxmlformats.org/presentationml/2006/main">
  <p:tag name="AS_UNIQUEID" val="481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75.xml><?xml version="1.0" encoding="utf-8"?>
<p:tagLst xmlns:p="http://schemas.openxmlformats.org/presentationml/2006/main">
  <p:tag name="AS_UNIQUEID" val="481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76.xml><?xml version="1.0" encoding="utf-8"?>
<p:tagLst xmlns:p="http://schemas.openxmlformats.org/presentationml/2006/main">
  <p:tag name="AS_UNIQUEID" val="4814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77.xml><?xml version="1.0" encoding="utf-8"?>
<p:tagLst xmlns:p="http://schemas.openxmlformats.org/presentationml/2006/main">
  <p:tag name="AS_UNIQUEID" val="481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78.xml><?xml version="1.0" encoding="utf-8"?>
<p:tagLst xmlns:p="http://schemas.openxmlformats.org/presentationml/2006/main">
  <p:tag name="AS_UNIQUEID" val="10609"/>
</p:tagLst>
</file>

<file path=ppt/tags/tag279.xml><?xml version="1.0" encoding="utf-8"?>
<p:tagLst xmlns:p="http://schemas.openxmlformats.org/presentationml/2006/main">
  <p:tag name="AS_UNIQUEID" val="4817"/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AS_UNIQUEID" val="4818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81.xml><?xml version="1.0" encoding="utf-8"?>
<p:tagLst xmlns:p="http://schemas.openxmlformats.org/presentationml/2006/main">
  <p:tag name="AS_UNIQUEID" val="4819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82.xml><?xml version="1.0" encoding="utf-8"?>
<p:tagLst xmlns:p="http://schemas.openxmlformats.org/presentationml/2006/main">
  <p:tag name="AS_UNIQUEID" val="4820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83.xml><?xml version="1.0" encoding="utf-8"?>
<p:tagLst xmlns:p="http://schemas.openxmlformats.org/presentationml/2006/main">
  <p:tag name="AS_UNIQUEID" val="4821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84.xml><?xml version="1.0" encoding="utf-8"?>
<p:tagLst xmlns:p="http://schemas.openxmlformats.org/presentationml/2006/main">
  <p:tag name="AS_UNIQUEID" val="4822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85.xml><?xml version="1.0" encoding="utf-8"?>
<p:tagLst xmlns:p="http://schemas.openxmlformats.org/presentationml/2006/main">
  <p:tag name="AS_UNIQUEID" val="4823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86.xml><?xml version="1.0" encoding="utf-8"?>
<p:tagLst xmlns:p="http://schemas.openxmlformats.org/presentationml/2006/main">
  <p:tag name="AS_UNIQUEID" val="4824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87.xml><?xml version="1.0" encoding="utf-8"?>
<p:tagLst xmlns:p="http://schemas.openxmlformats.org/presentationml/2006/main">
  <p:tag name="AS_UNIQUEID" val="10610"/>
</p:tagLst>
</file>

<file path=ppt/tags/tag288.xml><?xml version="1.0" encoding="utf-8"?>
<p:tagLst xmlns:p="http://schemas.openxmlformats.org/presentationml/2006/main">
  <p:tag name="AS_UNIQUEID" val="4826"/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89.xml><?xml version="1.0" encoding="utf-8"?>
<p:tagLst xmlns:p="http://schemas.openxmlformats.org/presentationml/2006/main">
  <p:tag name="AS_UNIQUEID" val="4827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90.xml><?xml version="1.0" encoding="utf-8"?>
<p:tagLst xmlns:p="http://schemas.openxmlformats.org/presentationml/2006/main">
  <p:tag name="AS_UNIQUEID" val="4828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91.xml><?xml version="1.0" encoding="utf-8"?>
<p:tagLst xmlns:p="http://schemas.openxmlformats.org/presentationml/2006/main">
  <p:tag name="AS_UNIQUEID" val="4829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92.xml><?xml version="1.0" encoding="utf-8"?>
<p:tagLst xmlns:p="http://schemas.openxmlformats.org/presentationml/2006/main">
  <p:tag name="AS_UNIQUEID" val="4830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93.xml><?xml version="1.0" encoding="utf-8"?>
<p:tagLst xmlns:p="http://schemas.openxmlformats.org/presentationml/2006/main">
  <p:tag name="AS_UNIQUEID" val="4831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94.xml><?xml version="1.0" encoding="utf-8"?>
<p:tagLst xmlns:p="http://schemas.openxmlformats.org/presentationml/2006/main">
  <p:tag name="AS_UNIQUEID" val="4832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95.xml><?xml version="1.0" encoding="utf-8"?>
<p:tagLst xmlns:p="http://schemas.openxmlformats.org/presentationml/2006/main">
  <p:tag name="AS_UNIQUEID" val="4833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96.xml><?xml version="1.0" encoding="utf-8"?>
<p:tagLst xmlns:p="http://schemas.openxmlformats.org/presentationml/2006/main">
  <p:tag name="AS_UNIQUEID" val="10611"/>
</p:tagLst>
</file>

<file path=ppt/tags/tag297.xml><?xml version="1.0" encoding="utf-8"?>
<p:tagLst xmlns:p="http://schemas.openxmlformats.org/presentationml/2006/main">
  <p:tag name="AS_UNIQUEID" val="4835"/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98.xml><?xml version="1.0" encoding="utf-8"?>
<p:tagLst xmlns:p="http://schemas.openxmlformats.org/presentationml/2006/main">
  <p:tag name="AS_UNIQUEID" val="4836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99.xml><?xml version="1.0" encoding="utf-8"?>
<p:tagLst xmlns:p="http://schemas.openxmlformats.org/presentationml/2006/main">
  <p:tag name="AS_UNIQUEID" val="4837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00.xml><?xml version="1.0" encoding="utf-8"?>
<p:tagLst xmlns:p="http://schemas.openxmlformats.org/presentationml/2006/main">
  <p:tag name="AS_UNIQUEID" val="4838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01.xml><?xml version="1.0" encoding="utf-8"?>
<p:tagLst xmlns:p="http://schemas.openxmlformats.org/presentationml/2006/main">
  <p:tag name="AS_UNIQUEID" val="4839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02.xml><?xml version="1.0" encoding="utf-8"?>
<p:tagLst xmlns:p="http://schemas.openxmlformats.org/presentationml/2006/main">
  <p:tag name="AS_UNIQUEID" val="4840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03.xml><?xml version="1.0" encoding="utf-8"?>
<p:tagLst xmlns:p="http://schemas.openxmlformats.org/presentationml/2006/main">
  <p:tag name="AS_UNIQUEID" val="4841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04.xml><?xml version="1.0" encoding="utf-8"?>
<p:tagLst xmlns:p="http://schemas.openxmlformats.org/presentationml/2006/main">
  <p:tag name="AS_UNIQUEID" val="4842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05.xml><?xml version="1.0" encoding="utf-8"?>
<p:tagLst xmlns:p="http://schemas.openxmlformats.org/presentationml/2006/main">
  <p:tag name="AS_UNIQUEID" val="484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06.xml><?xml version="1.0" encoding="utf-8"?>
<p:tagLst xmlns:p="http://schemas.openxmlformats.org/presentationml/2006/main">
  <p:tag name="AS_UNIQUEID" val="10612"/>
</p:tagLst>
</file>

<file path=ppt/tags/tag307.xml><?xml version="1.0" encoding="utf-8"?>
<p:tagLst xmlns:p="http://schemas.openxmlformats.org/presentationml/2006/main">
  <p:tag name="AS_UNIQUEID" val="4845"/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08.xml><?xml version="1.0" encoding="utf-8"?>
<p:tagLst xmlns:p="http://schemas.openxmlformats.org/presentationml/2006/main">
  <p:tag name="AS_UNIQUEID" val="4846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09.xml><?xml version="1.0" encoding="utf-8"?>
<p:tagLst xmlns:p="http://schemas.openxmlformats.org/presentationml/2006/main">
  <p:tag name="AS_UNIQUEID" val="4847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10.xml><?xml version="1.0" encoding="utf-8"?>
<p:tagLst xmlns:p="http://schemas.openxmlformats.org/presentationml/2006/main">
  <p:tag name="AS_UNIQUEID" val="4848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11.xml><?xml version="1.0" encoding="utf-8"?>
<p:tagLst xmlns:p="http://schemas.openxmlformats.org/presentationml/2006/main">
  <p:tag name="AS_UNIQUEID" val="4849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12.xml><?xml version="1.0" encoding="utf-8"?>
<p:tagLst xmlns:p="http://schemas.openxmlformats.org/presentationml/2006/main">
  <p:tag name="AS_UNIQUEID" val="4850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13.xml><?xml version="1.0" encoding="utf-8"?>
<p:tagLst xmlns:p="http://schemas.openxmlformats.org/presentationml/2006/main">
  <p:tag name="AS_UNIQUEID" val="4851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14.xml><?xml version="1.0" encoding="utf-8"?>
<p:tagLst xmlns:p="http://schemas.openxmlformats.org/presentationml/2006/main">
  <p:tag name="AS_UNIQUEID" val="4852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15.xml><?xml version="1.0" encoding="utf-8"?>
<p:tagLst xmlns:p="http://schemas.openxmlformats.org/presentationml/2006/main">
  <p:tag name="AS_UNIQUEID" val="4853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16.xml><?xml version="1.0" encoding="utf-8"?>
<p:tagLst xmlns:p="http://schemas.openxmlformats.org/presentationml/2006/main">
  <p:tag name="AS_UNIQUEID" val="10613"/>
</p:tagLst>
</file>

<file path=ppt/tags/tag317.xml><?xml version="1.0" encoding="utf-8"?>
<p:tagLst xmlns:p="http://schemas.openxmlformats.org/presentationml/2006/main">
  <p:tag name="AS_UNIQUEID" val="4855"/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18.xml><?xml version="1.0" encoding="utf-8"?>
<p:tagLst xmlns:p="http://schemas.openxmlformats.org/presentationml/2006/main">
  <p:tag name="AS_UNIQUEID" val="4856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19.xml><?xml version="1.0" encoding="utf-8"?>
<p:tagLst xmlns:p="http://schemas.openxmlformats.org/presentationml/2006/main">
  <p:tag name="AS_UNIQUEID" val="4857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20.xml><?xml version="1.0" encoding="utf-8"?>
<p:tagLst xmlns:p="http://schemas.openxmlformats.org/presentationml/2006/main">
  <p:tag name="AS_UNIQUEID" val="4858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21.xml><?xml version="1.0" encoding="utf-8"?>
<p:tagLst xmlns:p="http://schemas.openxmlformats.org/presentationml/2006/main">
  <p:tag name="AS_UNIQUEID" val="4859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22.xml><?xml version="1.0" encoding="utf-8"?>
<p:tagLst xmlns:p="http://schemas.openxmlformats.org/presentationml/2006/main">
  <p:tag name="AS_UNIQUEID" val="4860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23.xml><?xml version="1.0" encoding="utf-8"?>
<p:tagLst xmlns:p="http://schemas.openxmlformats.org/presentationml/2006/main">
  <p:tag name="AS_UNIQUEID" val="4861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24.xml><?xml version="1.0" encoding="utf-8"?>
<p:tagLst xmlns:p="http://schemas.openxmlformats.org/presentationml/2006/main">
  <p:tag name="AS_UNIQUEID" val="486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25.xml><?xml version="1.0" encoding="utf-8"?>
<p:tagLst xmlns:p="http://schemas.openxmlformats.org/presentationml/2006/main">
  <p:tag name="AS_UNIQUEID" val="486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26.xml><?xml version="1.0" encoding="utf-8"?>
<p:tagLst xmlns:p="http://schemas.openxmlformats.org/presentationml/2006/main">
  <p:tag name="AS_UNIQUEID" val="486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27.xml><?xml version="1.0" encoding="utf-8"?>
<p:tagLst xmlns:p="http://schemas.openxmlformats.org/presentationml/2006/main">
  <p:tag name="AS_UNIQUEID" val="486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28.xml><?xml version="1.0" encoding="utf-8"?>
<p:tagLst xmlns:p="http://schemas.openxmlformats.org/presentationml/2006/main">
  <p:tag name="AS_UNIQUEID" val="10614"/>
</p:tagLst>
</file>

<file path=ppt/tags/tag329.xml><?xml version="1.0" encoding="utf-8"?>
<p:tagLst xmlns:p="http://schemas.openxmlformats.org/presentationml/2006/main">
  <p:tag name="AS_UNIQUEID" val="4867"/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30.xml><?xml version="1.0" encoding="utf-8"?>
<p:tagLst xmlns:p="http://schemas.openxmlformats.org/presentationml/2006/main">
  <p:tag name="AS_UNIQUEID" val="4868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31.xml><?xml version="1.0" encoding="utf-8"?>
<p:tagLst xmlns:p="http://schemas.openxmlformats.org/presentationml/2006/main">
  <p:tag name="AS_UNIQUEID" val="4869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32.xml><?xml version="1.0" encoding="utf-8"?>
<p:tagLst xmlns:p="http://schemas.openxmlformats.org/presentationml/2006/main">
  <p:tag name="AS_UNIQUEID" val="4870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33.xml><?xml version="1.0" encoding="utf-8"?>
<p:tagLst xmlns:p="http://schemas.openxmlformats.org/presentationml/2006/main">
  <p:tag name="AS_UNIQUEID" val="4871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34.xml><?xml version="1.0" encoding="utf-8"?>
<p:tagLst xmlns:p="http://schemas.openxmlformats.org/presentationml/2006/main">
  <p:tag name="AS_UNIQUEID" val="4872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35.xml><?xml version="1.0" encoding="utf-8"?>
<p:tagLst xmlns:p="http://schemas.openxmlformats.org/presentationml/2006/main">
  <p:tag name="AS_UNIQUEID" val="4873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36.xml><?xml version="1.0" encoding="utf-8"?>
<p:tagLst xmlns:p="http://schemas.openxmlformats.org/presentationml/2006/main">
  <p:tag name="AS_UNIQUEID" val="4874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37.xml><?xml version="1.0" encoding="utf-8"?>
<p:tagLst xmlns:p="http://schemas.openxmlformats.org/presentationml/2006/main">
  <p:tag name="AS_UNIQUEID" val="10615"/>
</p:tagLst>
</file>

<file path=ppt/tags/tag338.xml><?xml version="1.0" encoding="utf-8"?>
<p:tagLst xmlns:p="http://schemas.openxmlformats.org/presentationml/2006/main">
  <p:tag name="AS_UNIQUEID" val="4876"/>
  <p:tag name="KSO_WM_BEAUTIFY_FLAG" val="#wm#"/>
  <p:tag name="KSO_WM_TAG_VERSION" val="1.0"/>
  <p:tag name="KSO_WM_TEMPLATE_CATEGORY" val="custom"/>
  <p:tag name="KSO_WM_TEMPLATE_INDEX" val="2020432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39.xml><?xml version="1.0" encoding="utf-8"?>
<p:tagLst xmlns:p="http://schemas.openxmlformats.org/presentationml/2006/main">
  <p:tag name="AS_UNIQUEID" val="4877"/>
  <p:tag name="KSO_WM_BEAUTIFY_FLAG" val="#wm#"/>
  <p:tag name="KSO_WM_TAG_VERSION" val="1.0"/>
  <p:tag name="KSO_WM_TEMPLATE_CATEGORY" val="custom"/>
  <p:tag name="KSO_WM_TEMPLATE_INDEX" val="2020432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0.xml><?xml version="1.0" encoding="utf-8"?>
<p:tagLst xmlns:p="http://schemas.openxmlformats.org/presentationml/2006/main">
  <p:tag name="AS_UNIQUEID" val="48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1.xml><?xml version="1.0" encoding="utf-8"?>
<p:tagLst xmlns:p="http://schemas.openxmlformats.org/presentationml/2006/main">
  <p:tag name="AS_UNIQUEID" val="48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2.xml><?xml version="1.0" encoding="utf-8"?>
<p:tagLst xmlns:p="http://schemas.openxmlformats.org/presentationml/2006/main">
  <p:tag name="AS_UNIQUEID" val="48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3.xml><?xml version="1.0" encoding="utf-8"?>
<p:tagLst xmlns:p="http://schemas.openxmlformats.org/presentationml/2006/main">
  <p:tag name="AS_UNIQUEID" val="4881"/>
  <p:tag name="KSO_WM_BEAUTIFY_FLAG" val="#wm#"/>
  <p:tag name="KSO_WM_TAG_VERSION" val="1.0"/>
  <p:tag name="KSO_WM_TEMPLATE_CATEGORY" val="custom"/>
  <p:tag name="KSO_WM_TEMPLATE_COLOR_TYPE" val="1"/>
  <p:tag name="KSO_WM_TEMPLATE_INDEX" val="20204329"/>
  <p:tag name="KSO_WM_TEMPLATE_MASTER_THUMB_INDEX" val="12"/>
  <p:tag name="KSO_WM_TEMPLATE_MASTER_TYPE" val="1"/>
  <p:tag name="KSO_WM_TEMPLATE_SUBCATEGORY" val="0"/>
  <p:tag name="KSO_WM_TEMPLATE_THUMBS_INDEX" val="1、4、7、9、12、15、16、17、18、20、21、24、29、34、37"/>
</p:tagLst>
</file>

<file path=ppt/tags/tag344.xml><?xml version="1.0" encoding="utf-8"?>
<p:tagLst xmlns:p="http://schemas.openxmlformats.org/presentationml/2006/main">
  <p:tag name="AS_UNIQUEID" val="4882"/>
</p:tagLst>
</file>

<file path=ppt/tags/tag345.xml><?xml version="1.0" encoding="utf-8"?>
<p:tagLst xmlns:p="http://schemas.openxmlformats.org/presentationml/2006/main">
  <p:tag name="AS_UNIQUEID" val="10616"/>
</p:tagLst>
</file>

<file path=ppt/tags/tag346.xml><?xml version="1.0" encoding="utf-8"?>
<p:tagLst xmlns:p="http://schemas.openxmlformats.org/presentationml/2006/main">
  <p:tag name="AS_UNIQUEID" val="10636"/>
</p:tagLst>
</file>

<file path=ppt/tags/tag347.xml><?xml version="1.0" encoding="utf-8"?>
<p:tagLst xmlns:p="http://schemas.openxmlformats.org/presentationml/2006/main">
  <p:tag name="AS_UNIQUEID" val="10637"/>
</p:tagLst>
</file>

<file path=ppt/tags/tag348.xml><?xml version="1.0" encoding="utf-8"?>
<p:tagLst xmlns:p="http://schemas.openxmlformats.org/presentationml/2006/main">
  <p:tag name="AS_UNIQUEID" val="10638"/>
</p:tagLst>
</file>

<file path=ppt/tags/tag349.xml><?xml version="1.0" encoding="utf-8"?>
<p:tagLst xmlns:p="http://schemas.openxmlformats.org/presentationml/2006/main">
  <p:tag name="AS_UNIQUEID" val="10639"/>
</p:tagLst>
</file>

<file path=ppt/tags/tag350.xml><?xml version="1.0" encoding="utf-8"?>
<p:tagLst xmlns:p="http://schemas.openxmlformats.org/presentationml/2006/main">
  <p:tag name="AS_UNIQUEID" val="10640"/>
</p:tagLst>
</file>

<file path=ppt/tags/tag351.xml><?xml version="1.0" encoding="utf-8"?>
<p:tagLst xmlns:p="http://schemas.openxmlformats.org/presentationml/2006/main">
  <p:tag name="AS_UNIQUEID" val="10641"/>
</p:tagLst>
</file>

<file path=ppt/tags/tag352.xml><?xml version="1.0" encoding="utf-8"?>
<p:tagLst xmlns:p="http://schemas.openxmlformats.org/presentationml/2006/main">
  <p:tag name="AS_UNIQUEID" val="10642"/>
</p:tagLst>
</file>

<file path=ppt/tags/tag353.xml><?xml version="1.0" encoding="utf-8"?>
<p:tagLst xmlns:p="http://schemas.openxmlformats.org/presentationml/2006/main">
  <p:tag name="AS_UNIQUEID" val="10643"/>
</p:tagLst>
</file>

<file path=ppt/tags/tag354.xml><?xml version="1.0" encoding="utf-8"?>
<p:tagLst xmlns:p="http://schemas.openxmlformats.org/presentationml/2006/main">
  <p:tag name="AS_UNIQUEID" val="10644"/>
</p:tagLst>
</file>

<file path=ppt/tags/tag355.xml><?xml version="1.0" encoding="utf-8"?>
<p:tagLst xmlns:p="http://schemas.openxmlformats.org/presentationml/2006/main">
  <p:tag name="AS_UNIQUEID" val="10645"/>
</p:tagLst>
</file>

<file path=ppt/tags/tag356.xml><?xml version="1.0" encoding="utf-8"?>
<p:tagLst xmlns:p="http://schemas.openxmlformats.org/presentationml/2006/main">
  <p:tag name="AS_UNIQUEID" val="10646"/>
</p:tagLst>
</file>

<file path=ppt/tags/tag357.xml><?xml version="1.0" encoding="utf-8"?>
<p:tagLst xmlns:p="http://schemas.openxmlformats.org/presentationml/2006/main">
  <p:tag name="AS_UNIQUEID" val="10647"/>
</p:tagLst>
</file>

<file path=ppt/tags/tag358.xml><?xml version="1.0" encoding="utf-8"?>
<p:tagLst xmlns:p="http://schemas.openxmlformats.org/presentationml/2006/main">
  <p:tag name="AS_UNIQUEID" val="10648"/>
</p:tagLst>
</file>

<file path=ppt/tags/tag359.xml><?xml version="1.0" encoding="utf-8"?>
<p:tagLst xmlns:p="http://schemas.openxmlformats.org/presentationml/2006/main">
  <p:tag name="AS_UNIQUEID" val="10649"/>
</p:tagLst>
</file>

<file path=ppt/tags/tag360.xml><?xml version="1.0" encoding="utf-8"?>
<p:tagLst xmlns:p="http://schemas.openxmlformats.org/presentationml/2006/main">
  <p:tag name="AS_UNIQUEID" val="10650"/>
</p:tagLst>
</file>

<file path=ppt/tags/tag361.xml><?xml version="1.0" encoding="utf-8"?>
<p:tagLst xmlns:p="http://schemas.openxmlformats.org/presentationml/2006/main">
  <p:tag name="AS_UNIQUEID" val="10651"/>
</p:tagLst>
</file>

<file path=ppt/tags/tag362.xml><?xml version="1.0" encoding="utf-8"?>
<p:tagLst xmlns:p="http://schemas.openxmlformats.org/presentationml/2006/main">
  <p:tag name="AS_UNIQUEID" val="10652"/>
</p:tagLst>
</file>

<file path=ppt/tags/tag363.xml><?xml version="1.0" encoding="utf-8"?>
<p:tagLst xmlns:p="http://schemas.openxmlformats.org/presentationml/2006/main">
  <p:tag name="AS_UNIQUEID" val="10653"/>
</p:tagLst>
</file>

<file path=ppt/tags/tag364.xml><?xml version="1.0" encoding="utf-8"?>
<p:tagLst xmlns:p="http://schemas.openxmlformats.org/presentationml/2006/main">
  <p:tag name="AS_UNIQUEID" val="10654"/>
</p:tagLst>
</file>

<file path=ppt/tags/tag365.xml><?xml version="1.0" encoding="utf-8"?>
<p:tagLst xmlns:p="http://schemas.openxmlformats.org/presentationml/2006/main">
  <p:tag name="AS_UNIQUEID" val="10655"/>
</p:tagLst>
</file>

<file path=ppt/tags/tag366.xml><?xml version="1.0" encoding="utf-8"?>
<p:tagLst xmlns:p="http://schemas.openxmlformats.org/presentationml/2006/main">
  <p:tag name="AS_UNIQUEID" val="10656"/>
</p:tagLst>
</file>

<file path=ppt/tags/tag367.xml><?xml version="1.0" encoding="utf-8"?>
<p:tagLst xmlns:p="http://schemas.openxmlformats.org/presentationml/2006/main">
  <p:tag name="AS_UNIQUEID" val="10657"/>
</p:tagLst>
</file>

<file path=ppt/tags/tag368.xml><?xml version="1.0" encoding="utf-8"?>
<p:tagLst xmlns:p="http://schemas.openxmlformats.org/presentationml/2006/main">
  <p:tag name="AS_UNIQUEID" val="10658"/>
</p:tagLst>
</file>

<file path=ppt/tags/tag369.xml><?xml version="1.0" encoding="utf-8"?>
<p:tagLst xmlns:p="http://schemas.openxmlformats.org/presentationml/2006/main">
  <p:tag name="AS_UNIQUEID" val="10659"/>
</p:tagLst>
</file>

<file path=ppt/tags/tag370.xml><?xml version="1.0" encoding="utf-8"?>
<p:tagLst xmlns:p="http://schemas.openxmlformats.org/presentationml/2006/main">
  <p:tag name="AS_UNIQUEID" val="10660"/>
</p:tagLst>
</file>

<file path=ppt/tags/tag371.xml><?xml version="1.0" encoding="utf-8"?>
<p:tagLst xmlns:p="http://schemas.openxmlformats.org/presentationml/2006/main">
  <p:tag name="AS_UNIQUEID" val="10661"/>
</p:tagLst>
</file>

<file path=ppt/tags/tag372.xml><?xml version="1.0" encoding="utf-8"?>
<p:tagLst xmlns:p="http://schemas.openxmlformats.org/presentationml/2006/main">
  <p:tag name="AS_UNIQUEID" val="10662"/>
</p:tagLst>
</file>

<file path=ppt/tags/tag373.xml><?xml version="1.0" encoding="utf-8"?>
<p:tagLst xmlns:p="http://schemas.openxmlformats.org/presentationml/2006/main">
  <p:tag name="AS_UNIQUEID" val="10663"/>
</p:tagLst>
</file>

<file path=ppt/tags/tag374.xml><?xml version="1.0" encoding="utf-8"?>
<p:tagLst xmlns:p="http://schemas.openxmlformats.org/presentationml/2006/main">
  <p:tag name="AS_UNIQUEID" val="10664"/>
</p:tagLst>
</file>

<file path=ppt/tags/tag375.xml><?xml version="1.0" encoding="utf-8"?>
<p:tagLst xmlns:p="http://schemas.openxmlformats.org/presentationml/2006/main">
  <p:tag name="AS_UNIQUEID" val="10665"/>
</p:tagLst>
</file>

<file path=ppt/tags/tag376.xml><?xml version="1.0" encoding="utf-8"?>
<p:tagLst xmlns:p="http://schemas.openxmlformats.org/presentationml/2006/main">
  <p:tag name="AS_UNIQUEID" val="10666"/>
</p:tagLst>
</file>

<file path=ppt/tags/tag377.xml><?xml version="1.0" encoding="utf-8"?>
<p:tagLst xmlns:p="http://schemas.openxmlformats.org/presentationml/2006/main">
  <p:tag name="AS_UNIQUEID" val="10667"/>
</p:tagLst>
</file>

<file path=ppt/tags/tag378.xml><?xml version="1.0" encoding="utf-8"?>
<p:tagLst xmlns:p="http://schemas.openxmlformats.org/presentationml/2006/main">
  <p:tag name="AS_UNIQUEID" val="10668"/>
</p:tagLst>
</file>

<file path=ppt/tags/tag379.xml><?xml version="1.0" encoding="utf-8"?>
<p:tagLst xmlns:p="http://schemas.openxmlformats.org/presentationml/2006/main">
  <p:tag name="AS_UNIQUEID" val="10669"/>
</p:tagLst>
</file>

<file path=ppt/tags/tag380.xml><?xml version="1.0" encoding="utf-8"?>
<p:tagLst xmlns:p="http://schemas.openxmlformats.org/presentationml/2006/main">
  <p:tag name="AS_UNIQUEID" val="10670"/>
</p:tagLst>
</file>

<file path=ppt/tags/tag381.xml><?xml version="1.0" encoding="utf-8"?>
<p:tagLst xmlns:p="http://schemas.openxmlformats.org/presentationml/2006/main">
  <p:tag name="AS_UNIQUEID" val="10671"/>
</p:tagLst>
</file>

<file path=ppt/tags/tag382.xml><?xml version="1.0" encoding="utf-8"?>
<p:tagLst xmlns:p="http://schemas.openxmlformats.org/presentationml/2006/main">
  <p:tag name="AS_UNIQUEID" val="10672"/>
</p:tagLst>
</file>

<file path=ppt/tags/tag383.xml><?xml version="1.0" encoding="utf-8"?>
<p:tagLst xmlns:p="http://schemas.openxmlformats.org/presentationml/2006/main">
  <p:tag name="AS_UNIQUEID" val="10673"/>
</p:tagLst>
</file>

<file path=ppt/tags/tag384.xml><?xml version="1.0" encoding="utf-8"?>
<p:tagLst xmlns:p="http://schemas.openxmlformats.org/presentationml/2006/main">
  <p:tag name="AS_UNIQUEID" val="10674"/>
</p:tagLst>
</file>

<file path=ppt/tags/tag385.xml><?xml version="1.0" encoding="utf-8"?>
<p:tagLst xmlns:p="http://schemas.openxmlformats.org/presentationml/2006/main">
  <p:tag name="AS_UNIQUEID" val="10675"/>
</p:tagLst>
</file>

<file path=ppt/tags/tag386.xml><?xml version="1.0" encoding="utf-8"?>
<p:tagLst xmlns:p="http://schemas.openxmlformats.org/presentationml/2006/main">
  <p:tag name="AS_UNIQUEID" val="10676"/>
</p:tagLst>
</file>

<file path=ppt/tags/tag387.xml><?xml version="1.0" encoding="utf-8"?>
<p:tagLst xmlns:p="http://schemas.openxmlformats.org/presentationml/2006/main">
  <p:tag name="AS_UNIQUEID" val="10677"/>
</p:tagLst>
</file>

<file path=ppt/tags/tag388.xml><?xml version="1.0" encoding="utf-8"?>
<p:tagLst xmlns:p="http://schemas.openxmlformats.org/presentationml/2006/main">
  <p:tag name="AS_UNIQUEID" val="10678"/>
</p:tagLst>
</file>

<file path=ppt/tags/tag389.xml><?xml version="1.0" encoding="utf-8"?>
<p:tagLst xmlns:p="http://schemas.openxmlformats.org/presentationml/2006/main">
  <p:tag name="AS_UNIQUEID" val="10679"/>
</p:tagLst>
</file>

<file path=ppt/tags/tag390.xml><?xml version="1.0" encoding="utf-8"?>
<p:tagLst xmlns:p="http://schemas.openxmlformats.org/presentationml/2006/main">
  <p:tag name="AS_UNIQUEID" val="10680"/>
</p:tagLst>
</file>

<file path=ppt/tags/tag391.xml><?xml version="1.0" encoding="utf-8"?>
<p:tagLst xmlns:p="http://schemas.openxmlformats.org/presentationml/2006/main">
  <p:tag name="AS_UNIQUEID" val="10681"/>
</p:tagLst>
</file>

<file path=ppt/tags/tag392.xml><?xml version="1.0" encoding="utf-8"?>
<p:tagLst xmlns:p="http://schemas.openxmlformats.org/presentationml/2006/main">
  <p:tag name="AS_UNIQUEID" val="10682"/>
</p:tagLst>
</file>

<file path=ppt/tags/tag393.xml><?xml version="1.0" encoding="utf-8"?>
<p:tagLst xmlns:p="http://schemas.openxmlformats.org/presentationml/2006/main">
  <p:tag name="AS_UNIQUEID" val="10683"/>
</p:tagLst>
</file>

<file path=ppt/tags/tag394.xml><?xml version="1.0" encoding="utf-8"?>
<p:tagLst xmlns:p="http://schemas.openxmlformats.org/presentationml/2006/main">
  <p:tag name="AS_UNIQUEID" val="10684"/>
</p:tagLst>
</file>

<file path=ppt/tags/tag395.xml><?xml version="1.0" encoding="utf-8"?>
<p:tagLst xmlns:p="http://schemas.openxmlformats.org/presentationml/2006/main">
  <p:tag name="AS_UNIQUEID" val="10685"/>
</p:tagLst>
</file>

<file path=ppt/tags/tag396.xml><?xml version="1.0" encoding="utf-8"?>
<p:tagLst xmlns:p="http://schemas.openxmlformats.org/presentationml/2006/main">
  <p:tag name="AS_UNIQUEID" val="10686"/>
</p:tagLst>
</file>

<file path=ppt/tags/tag397.xml><?xml version="1.0" encoding="utf-8"?>
<p:tagLst xmlns:p="http://schemas.openxmlformats.org/presentationml/2006/main">
  <p:tag name="AS_UNIQUEID" val="10687"/>
</p:tagLst>
</file>

<file path=ppt/tags/tag398.xml><?xml version="1.0" encoding="utf-8"?>
<p:tagLst xmlns:p="http://schemas.openxmlformats.org/presentationml/2006/main">
  <p:tag name="AS_UNIQUEID" val="10688"/>
</p:tagLst>
</file>

<file path=ppt/tags/tag399.xml><?xml version="1.0" encoding="utf-8"?>
<p:tagLst xmlns:p="http://schemas.openxmlformats.org/presentationml/2006/main">
  <p:tag name="AS_UNIQUEID" val="10689"/>
</p:tagLst>
</file>

<file path=ppt/tags/tag400.xml><?xml version="1.0" encoding="utf-8"?>
<p:tagLst xmlns:p="http://schemas.openxmlformats.org/presentationml/2006/main">
  <p:tag name="AS_UNIQUEID" val="10690"/>
</p:tagLst>
</file>

<file path=ppt/tags/tag401.xml><?xml version="1.0" encoding="utf-8"?>
<p:tagLst xmlns:p="http://schemas.openxmlformats.org/presentationml/2006/main">
  <p:tag name="AS_UNIQUEID" val="10691"/>
</p:tagLst>
</file>

<file path=ppt/tags/tag402.xml><?xml version="1.0" encoding="utf-8"?>
<p:tagLst xmlns:p="http://schemas.openxmlformats.org/presentationml/2006/main">
  <p:tag name="AS_UNIQUEID" val="10692"/>
</p:tagLst>
</file>

<file path=ppt/tags/tag403.xml><?xml version="1.0" encoding="utf-8"?>
<p:tagLst xmlns:p="http://schemas.openxmlformats.org/presentationml/2006/main">
  <p:tag name="AS_UNIQUEID" val="10693"/>
</p:tagLst>
</file>

<file path=ppt/tags/tag404.xml><?xml version="1.0" encoding="utf-8"?>
<p:tagLst xmlns:p="http://schemas.openxmlformats.org/presentationml/2006/main">
  <p:tag name="AS_UNIQUEID" val="10694"/>
</p:tagLst>
</file>

<file path=ppt/tags/tag405.xml><?xml version="1.0" encoding="utf-8"?>
<p:tagLst xmlns:p="http://schemas.openxmlformats.org/presentationml/2006/main">
  <p:tag name="AS_UNIQUEID" val="10695"/>
</p:tagLst>
</file>

<file path=ppt/tags/tag406.xml><?xml version="1.0" encoding="utf-8"?>
<p:tagLst xmlns:p="http://schemas.openxmlformats.org/presentationml/2006/main">
  <p:tag name="AS_UNIQUEID" val="10696"/>
</p:tagLst>
</file>

<file path=ppt/tags/tag407.xml><?xml version="1.0" encoding="utf-8"?>
<p:tagLst xmlns:p="http://schemas.openxmlformats.org/presentationml/2006/main">
  <p:tag name="AS_UNIQUEID" val="10697"/>
</p:tagLst>
</file>

<file path=ppt/tags/tag408.xml><?xml version="1.0" encoding="utf-8"?>
<p:tagLst xmlns:p="http://schemas.openxmlformats.org/presentationml/2006/main">
  <p:tag name="AS_UNIQUEID" val="10698"/>
</p:tagLst>
</file>

<file path=ppt/tags/tag409.xml><?xml version="1.0" encoding="utf-8"?>
<p:tagLst xmlns:p="http://schemas.openxmlformats.org/presentationml/2006/main">
  <p:tag name="AS_UNIQUEID" val="10699"/>
</p:tagLst>
</file>

<file path=ppt/tags/tag410.xml><?xml version="1.0" encoding="utf-8"?>
<p:tagLst xmlns:p="http://schemas.openxmlformats.org/presentationml/2006/main">
  <p:tag name="AS_UNIQUEID" val="10700"/>
</p:tagLst>
</file>

<file path=ppt/tags/tag411.xml><?xml version="1.0" encoding="utf-8"?>
<p:tagLst xmlns:p="http://schemas.openxmlformats.org/presentationml/2006/main">
  <p:tag name="AS_UNIQUEID" val="10701"/>
</p:tagLst>
</file>

<file path=ppt/tags/tag412.xml><?xml version="1.0" encoding="utf-8"?>
<p:tagLst xmlns:p="http://schemas.openxmlformats.org/presentationml/2006/main">
  <p:tag name="AS_UNIQUEID" val="10702"/>
</p:tagLst>
</file>

<file path=ppt/tags/tag413.xml><?xml version="1.0" encoding="utf-8"?>
<p:tagLst xmlns:p="http://schemas.openxmlformats.org/presentationml/2006/main">
  <p:tag name="AS_UNIQUEID" val="10703"/>
</p:tagLst>
</file>

<file path=ppt/tags/tag414.xml><?xml version="1.0" encoding="utf-8"?>
<p:tagLst xmlns:p="http://schemas.openxmlformats.org/presentationml/2006/main">
  <p:tag name="AS_UNIQUEID" val="10704"/>
</p:tagLst>
</file>

<file path=ppt/tags/tag415.xml><?xml version="1.0" encoding="utf-8"?>
<p:tagLst xmlns:p="http://schemas.openxmlformats.org/presentationml/2006/main">
  <p:tag name="AS_UNIQUEID" val="10705"/>
</p:tagLst>
</file>

<file path=ppt/tags/tag416.xml><?xml version="1.0" encoding="utf-8"?>
<p:tagLst xmlns:p="http://schemas.openxmlformats.org/presentationml/2006/main">
  <p:tag name="AS_UNIQUEID" val="10706"/>
</p:tagLst>
</file>

<file path=ppt/tags/tag417.xml><?xml version="1.0" encoding="utf-8"?>
<p:tagLst xmlns:p="http://schemas.openxmlformats.org/presentationml/2006/main">
  <p:tag name="AS_UNIQUEID" val="10707"/>
</p:tagLst>
</file>

<file path=ppt/tags/tag418.xml><?xml version="1.0" encoding="utf-8"?>
<p:tagLst xmlns:p="http://schemas.openxmlformats.org/presentationml/2006/main">
  <p:tag name="AS_UNIQUEID" val="10708"/>
</p:tagLst>
</file>

<file path=ppt/tags/tag419.xml><?xml version="1.0" encoding="utf-8"?>
<p:tagLst xmlns:p="http://schemas.openxmlformats.org/presentationml/2006/main">
  <p:tag name="AS_UNIQUEID" val="10709"/>
</p:tagLst>
</file>

<file path=ppt/tags/tag420.xml><?xml version="1.0" encoding="utf-8"?>
<p:tagLst xmlns:p="http://schemas.openxmlformats.org/presentationml/2006/main">
  <p:tag name="AS_UNIQUEID" val="10710"/>
</p:tagLst>
</file>

<file path=ppt/tags/tag421.xml><?xml version="1.0" encoding="utf-8"?>
<p:tagLst xmlns:p="http://schemas.openxmlformats.org/presentationml/2006/main">
  <p:tag name="AS_UNIQUEID" val="10711"/>
</p:tagLst>
</file>

<file path=ppt/tags/tag422.xml><?xml version="1.0" encoding="utf-8"?>
<p:tagLst xmlns:p="http://schemas.openxmlformats.org/presentationml/2006/main">
  <p:tag name="AS_UNIQUEID" val="10712"/>
</p:tagLst>
</file>

<file path=ppt/tags/tag423.xml><?xml version="1.0" encoding="utf-8"?>
<p:tagLst xmlns:p="http://schemas.openxmlformats.org/presentationml/2006/main">
  <p:tag name="AS_UNIQUEID" val="10713"/>
</p:tagLst>
</file>

<file path=ppt/tags/tag424.xml><?xml version="1.0" encoding="utf-8"?>
<p:tagLst xmlns:p="http://schemas.openxmlformats.org/presentationml/2006/main">
  <p:tag name="AS_UNIQUEID" val="10617"/>
</p:tagLst>
</file>

<file path=ppt/tags/tag425.xml><?xml version="1.0" encoding="utf-8"?>
<p:tagLst xmlns:p="http://schemas.openxmlformats.org/presentationml/2006/main">
  <p:tag name="AS_UNIQUEID" val="10446"/>
</p:tagLst>
</file>

<file path=ppt/tags/tag426.xml><?xml version="1.0" encoding="utf-8"?>
<p:tagLst xmlns:p="http://schemas.openxmlformats.org/presentationml/2006/main">
  <p:tag name="AS_UNIQUEID" val="10447"/>
</p:tagLst>
</file>

<file path=ppt/tags/tag427.xml><?xml version="1.0" encoding="utf-8"?>
<p:tagLst xmlns:p="http://schemas.openxmlformats.org/presentationml/2006/main">
  <p:tag name="AS_UNIQUEID" val="10448"/>
</p:tagLst>
</file>

<file path=ppt/tags/tag428.xml><?xml version="1.0" encoding="utf-8"?>
<p:tagLst xmlns:p="http://schemas.openxmlformats.org/presentationml/2006/main">
  <p:tag name="AS_UNIQUEID" val="10449"/>
</p:tagLst>
</file>

<file path=ppt/tags/tag429.xml><?xml version="1.0" encoding="utf-8"?>
<p:tagLst xmlns:p="http://schemas.openxmlformats.org/presentationml/2006/main">
  <p:tag name="AS_UNIQUEID" val="10450"/>
</p:tagLst>
</file>

<file path=ppt/tags/tag430.xml><?xml version="1.0" encoding="utf-8"?>
<p:tagLst xmlns:p="http://schemas.openxmlformats.org/presentationml/2006/main">
  <p:tag name="AS_UNIQUEID" val="10451"/>
</p:tagLst>
</file>

<file path=ppt/tags/tag431.xml><?xml version="1.0" encoding="utf-8"?>
<p:tagLst xmlns:p="http://schemas.openxmlformats.org/presentationml/2006/main">
  <p:tag name="AS_UNIQUEID" val="10618"/>
</p:tagLst>
</file>

<file path=ppt/tags/tag432.xml><?xml version="1.0" encoding="utf-8"?>
<p:tagLst xmlns:p="http://schemas.openxmlformats.org/presentationml/2006/main">
  <p:tag name="AS_UNIQUEID" val="10453"/>
</p:tagLst>
</file>

<file path=ppt/tags/tag433.xml><?xml version="1.0" encoding="utf-8"?>
<p:tagLst xmlns:p="http://schemas.openxmlformats.org/presentationml/2006/main">
  <p:tag name="AS_UNIQUEID" val="10454"/>
</p:tagLst>
</file>

<file path=ppt/tags/tag434.xml><?xml version="1.0" encoding="utf-8"?>
<p:tagLst xmlns:p="http://schemas.openxmlformats.org/presentationml/2006/main">
  <p:tag name="AS_UNIQUEID" val="10455"/>
</p:tagLst>
</file>

<file path=ppt/tags/tag435.xml><?xml version="1.0" encoding="utf-8"?>
<p:tagLst xmlns:p="http://schemas.openxmlformats.org/presentationml/2006/main">
  <p:tag name="AS_UNIQUEID" val="10456"/>
</p:tagLst>
</file>

<file path=ppt/tags/tag436.xml><?xml version="1.0" encoding="utf-8"?>
<p:tagLst xmlns:p="http://schemas.openxmlformats.org/presentationml/2006/main">
  <p:tag name="AS_UNIQUEID" val="10457"/>
</p:tagLst>
</file>

<file path=ppt/tags/tag437.xml><?xml version="1.0" encoding="utf-8"?>
<p:tagLst xmlns:p="http://schemas.openxmlformats.org/presentationml/2006/main">
  <p:tag name="AS_UNIQUEID" val="10458"/>
</p:tagLst>
</file>

<file path=ppt/tags/tag438.xml><?xml version="1.0" encoding="utf-8"?>
<p:tagLst xmlns:p="http://schemas.openxmlformats.org/presentationml/2006/main">
  <p:tag name="AS_UNIQUEID" val="10619"/>
</p:tagLst>
</file>

<file path=ppt/tags/tag439.xml><?xml version="1.0" encoding="utf-8"?>
<p:tagLst xmlns:p="http://schemas.openxmlformats.org/presentationml/2006/main">
  <p:tag name="AS_UNIQUEID" val="10460"/>
</p:tagLst>
</file>

<file path=ppt/tags/tag440.xml><?xml version="1.0" encoding="utf-8"?>
<p:tagLst xmlns:p="http://schemas.openxmlformats.org/presentationml/2006/main">
  <p:tag name="AS_UNIQUEID" val="10461"/>
</p:tagLst>
</file>

<file path=ppt/tags/tag441.xml><?xml version="1.0" encoding="utf-8"?>
<p:tagLst xmlns:p="http://schemas.openxmlformats.org/presentationml/2006/main">
  <p:tag name="AS_UNIQUEID" val="10462"/>
</p:tagLst>
</file>

<file path=ppt/tags/tag442.xml><?xml version="1.0" encoding="utf-8"?>
<p:tagLst xmlns:p="http://schemas.openxmlformats.org/presentationml/2006/main">
  <p:tag name="AS_UNIQUEID" val="10463"/>
</p:tagLst>
</file>

<file path=ppt/tags/tag443.xml><?xml version="1.0" encoding="utf-8"?>
<p:tagLst xmlns:p="http://schemas.openxmlformats.org/presentationml/2006/main">
  <p:tag name="AS_UNIQUEID" val="10464"/>
</p:tagLst>
</file>

<file path=ppt/tags/tag444.xml><?xml version="1.0" encoding="utf-8"?>
<p:tagLst xmlns:p="http://schemas.openxmlformats.org/presentationml/2006/main">
  <p:tag name="AS_UNIQUEID" val="10465"/>
</p:tagLst>
</file>

<file path=ppt/tags/tag445.xml><?xml version="1.0" encoding="utf-8"?>
<p:tagLst xmlns:p="http://schemas.openxmlformats.org/presentationml/2006/main">
  <p:tag name="AS_UNIQUEID" val="10620"/>
</p:tagLst>
</file>

<file path=ppt/tags/tag446.xml><?xml version="1.0" encoding="utf-8"?>
<p:tagLst xmlns:p="http://schemas.openxmlformats.org/presentationml/2006/main">
  <p:tag name="AS_UNIQUEID" val="10467"/>
</p:tagLst>
</file>

<file path=ppt/tags/tag447.xml><?xml version="1.0" encoding="utf-8"?>
<p:tagLst xmlns:p="http://schemas.openxmlformats.org/presentationml/2006/main">
  <p:tag name="AS_UNIQUEID" val="10468"/>
</p:tagLst>
</file>

<file path=ppt/tags/tag448.xml><?xml version="1.0" encoding="utf-8"?>
<p:tagLst xmlns:p="http://schemas.openxmlformats.org/presentationml/2006/main">
  <p:tag name="AS_UNIQUEID" val="10469"/>
</p:tagLst>
</file>

<file path=ppt/tags/tag449.xml><?xml version="1.0" encoding="utf-8"?>
<p:tagLst xmlns:p="http://schemas.openxmlformats.org/presentationml/2006/main">
  <p:tag name="AS_UNIQUEID" val="10470"/>
</p:tagLst>
</file>

<file path=ppt/tags/tag450.xml><?xml version="1.0" encoding="utf-8"?>
<p:tagLst xmlns:p="http://schemas.openxmlformats.org/presentationml/2006/main">
  <p:tag name="AS_UNIQUEID" val="10471"/>
</p:tagLst>
</file>

<file path=ppt/tags/tag451.xml><?xml version="1.0" encoding="utf-8"?>
<p:tagLst xmlns:p="http://schemas.openxmlformats.org/presentationml/2006/main">
  <p:tag name="AS_UNIQUEID" val="10472"/>
</p:tagLst>
</file>

<file path=ppt/tags/tag452.xml><?xml version="1.0" encoding="utf-8"?>
<p:tagLst xmlns:p="http://schemas.openxmlformats.org/presentationml/2006/main">
  <p:tag name="AS_UNIQUEID" val="10473"/>
</p:tagLst>
</file>

<file path=ppt/tags/tag453.xml><?xml version="1.0" encoding="utf-8"?>
<p:tagLst xmlns:p="http://schemas.openxmlformats.org/presentationml/2006/main">
  <p:tag name="AS_UNIQUEID" val="10621"/>
</p:tagLst>
</file>

<file path=ppt/tags/tag454.xml><?xml version="1.0" encoding="utf-8"?>
<p:tagLst xmlns:p="http://schemas.openxmlformats.org/presentationml/2006/main">
  <p:tag name="AS_UNIQUEID" val="10475"/>
</p:tagLst>
</file>

<file path=ppt/tags/tag455.xml><?xml version="1.0" encoding="utf-8"?>
<p:tagLst xmlns:p="http://schemas.openxmlformats.org/presentationml/2006/main">
  <p:tag name="AS_UNIQUEID" val="10476"/>
</p:tagLst>
</file>

<file path=ppt/tags/tag456.xml><?xml version="1.0" encoding="utf-8"?>
<p:tagLst xmlns:p="http://schemas.openxmlformats.org/presentationml/2006/main">
  <p:tag name="AS_UNIQUEID" val="10477"/>
</p:tagLst>
</file>

<file path=ppt/tags/tag457.xml><?xml version="1.0" encoding="utf-8"?>
<p:tagLst xmlns:p="http://schemas.openxmlformats.org/presentationml/2006/main">
  <p:tag name="AS_UNIQUEID" val="10478"/>
</p:tagLst>
</file>

<file path=ppt/tags/tag458.xml><?xml version="1.0" encoding="utf-8"?>
<p:tagLst xmlns:p="http://schemas.openxmlformats.org/presentationml/2006/main">
  <p:tag name="AS_UNIQUEID" val="10479"/>
</p:tagLst>
</file>

<file path=ppt/tags/tag459.xml><?xml version="1.0" encoding="utf-8"?>
<p:tagLst xmlns:p="http://schemas.openxmlformats.org/presentationml/2006/main">
  <p:tag name="AS_UNIQUEID" val="10480"/>
</p:tagLst>
</file>

<file path=ppt/tags/tag460.xml><?xml version="1.0" encoding="utf-8"?>
<p:tagLst xmlns:p="http://schemas.openxmlformats.org/presentationml/2006/main">
  <p:tag name="AS_UNIQUEID" val="10481"/>
</p:tagLst>
</file>

<file path=ppt/tags/tag461.xml><?xml version="1.0" encoding="utf-8"?>
<p:tagLst xmlns:p="http://schemas.openxmlformats.org/presentationml/2006/main">
  <p:tag name="AS_UNIQUEID" val="10482"/>
</p:tagLst>
</file>

<file path=ppt/tags/tag462.xml><?xml version="1.0" encoding="utf-8"?>
<p:tagLst xmlns:p="http://schemas.openxmlformats.org/presentationml/2006/main">
  <p:tag name="AS_UNIQUEID" val="10483"/>
</p:tagLst>
</file>

<file path=ppt/tags/tag463.xml><?xml version="1.0" encoding="utf-8"?>
<p:tagLst xmlns:p="http://schemas.openxmlformats.org/presentationml/2006/main">
  <p:tag name="AS_UNIQUEID" val="10622"/>
</p:tagLst>
</file>

<file path=ppt/tags/tag464.xml><?xml version="1.0" encoding="utf-8"?>
<p:tagLst xmlns:p="http://schemas.openxmlformats.org/presentationml/2006/main">
  <p:tag name="AS_UNIQUEID" val="10485"/>
</p:tagLst>
</file>

<file path=ppt/tags/tag465.xml><?xml version="1.0" encoding="utf-8"?>
<p:tagLst xmlns:p="http://schemas.openxmlformats.org/presentationml/2006/main">
  <p:tag name="AS_UNIQUEID" val="10486"/>
</p:tagLst>
</file>

<file path=ppt/tags/tag466.xml><?xml version="1.0" encoding="utf-8"?>
<p:tagLst xmlns:p="http://schemas.openxmlformats.org/presentationml/2006/main">
  <p:tag name="AS_UNIQUEID" val="10487"/>
</p:tagLst>
</file>

<file path=ppt/tags/tag467.xml><?xml version="1.0" encoding="utf-8"?>
<p:tagLst xmlns:p="http://schemas.openxmlformats.org/presentationml/2006/main">
  <p:tag name="AS_UNIQUEID" val="10488"/>
</p:tagLst>
</file>

<file path=ppt/tags/tag468.xml><?xml version="1.0" encoding="utf-8"?>
<p:tagLst xmlns:p="http://schemas.openxmlformats.org/presentationml/2006/main">
  <p:tag name="AS_UNIQUEID" val="10489"/>
</p:tagLst>
</file>

<file path=ppt/tags/tag469.xml><?xml version="1.0" encoding="utf-8"?>
<p:tagLst xmlns:p="http://schemas.openxmlformats.org/presentationml/2006/main">
  <p:tag name="AS_UNIQUEID" val="10623"/>
</p:tagLst>
</file>

<file path=ppt/tags/tag470.xml><?xml version="1.0" encoding="utf-8"?>
<p:tagLst xmlns:p="http://schemas.openxmlformats.org/presentationml/2006/main">
  <p:tag name="AS_UNIQUEID" val="10491"/>
</p:tagLst>
</file>

<file path=ppt/tags/tag471.xml><?xml version="1.0" encoding="utf-8"?>
<p:tagLst xmlns:p="http://schemas.openxmlformats.org/presentationml/2006/main">
  <p:tag name="AS_UNIQUEID" val="10492"/>
</p:tagLst>
</file>

<file path=ppt/tags/tag472.xml><?xml version="1.0" encoding="utf-8"?>
<p:tagLst xmlns:p="http://schemas.openxmlformats.org/presentationml/2006/main">
  <p:tag name="AS_UNIQUEID" val="10493"/>
</p:tagLst>
</file>

<file path=ppt/tags/tag473.xml><?xml version="1.0" encoding="utf-8"?>
<p:tagLst xmlns:p="http://schemas.openxmlformats.org/presentationml/2006/main">
  <p:tag name="AS_UNIQUEID" val="10624"/>
</p:tagLst>
</file>

<file path=ppt/tags/tag474.xml><?xml version="1.0" encoding="utf-8"?>
<p:tagLst xmlns:p="http://schemas.openxmlformats.org/presentationml/2006/main">
  <p:tag name="AS_UNIQUEID" val="10495"/>
</p:tagLst>
</file>

<file path=ppt/tags/tag475.xml><?xml version="1.0" encoding="utf-8"?>
<p:tagLst xmlns:p="http://schemas.openxmlformats.org/presentationml/2006/main">
  <p:tag name="AS_UNIQUEID" val="10496"/>
</p:tagLst>
</file>

<file path=ppt/tags/tag476.xml><?xml version="1.0" encoding="utf-8"?>
<p:tagLst xmlns:p="http://schemas.openxmlformats.org/presentationml/2006/main">
  <p:tag name="AS_UNIQUEID" val="10497"/>
</p:tagLst>
</file>

<file path=ppt/tags/tag477.xml><?xml version="1.0" encoding="utf-8"?>
<p:tagLst xmlns:p="http://schemas.openxmlformats.org/presentationml/2006/main">
  <p:tag name="AS_UNIQUEID" val="10498"/>
</p:tagLst>
</file>

<file path=ppt/tags/tag478.xml><?xml version="1.0" encoding="utf-8"?>
<p:tagLst xmlns:p="http://schemas.openxmlformats.org/presentationml/2006/main">
  <p:tag name="AS_UNIQUEID" val="10499"/>
</p:tagLst>
</file>

<file path=ppt/tags/tag479.xml><?xml version="1.0" encoding="utf-8"?>
<p:tagLst xmlns:p="http://schemas.openxmlformats.org/presentationml/2006/main">
  <p:tag name="AS_UNIQUEID" val="10500"/>
</p:tagLst>
</file>

<file path=ppt/tags/tag480.xml><?xml version="1.0" encoding="utf-8"?>
<p:tagLst xmlns:p="http://schemas.openxmlformats.org/presentationml/2006/main">
  <p:tag name="AS_UNIQUEID" val="10501"/>
</p:tagLst>
</file>

<file path=ppt/tags/tag481.xml><?xml version="1.0" encoding="utf-8"?>
<p:tagLst xmlns:p="http://schemas.openxmlformats.org/presentationml/2006/main">
  <p:tag name="AS_UNIQUEID" val="10625"/>
</p:tagLst>
</file>

<file path=ppt/tags/tag482.xml><?xml version="1.0" encoding="utf-8"?>
<p:tagLst xmlns:p="http://schemas.openxmlformats.org/presentationml/2006/main">
  <p:tag name="AS_UNIQUEID" val="10503"/>
</p:tagLst>
</file>

<file path=ppt/tags/tag483.xml><?xml version="1.0" encoding="utf-8"?>
<p:tagLst xmlns:p="http://schemas.openxmlformats.org/presentationml/2006/main">
  <p:tag name="AS_UNIQUEID" val="10504"/>
</p:tagLst>
</file>

<file path=ppt/tags/tag484.xml><?xml version="1.0" encoding="utf-8"?>
<p:tagLst xmlns:p="http://schemas.openxmlformats.org/presentationml/2006/main">
  <p:tag name="AS_UNIQUEID" val="10505"/>
</p:tagLst>
</file>

<file path=ppt/tags/tag485.xml><?xml version="1.0" encoding="utf-8"?>
<p:tagLst xmlns:p="http://schemas.openxmlformats.org/presentationml/2006/main">
  <p:tag name="AS_UNIQUEID" val="10506"/>
</p:tagLst>
</file>

<file path=ppt/tags/tag486.xml><?xml version="1.0" encoding="utf-8"?>
<p:tagLst xmlns:p="http://schemas.openxmlformats.org/presentationml/2006/main">
  <p:tag name="AS_UNIQUEID" val="10507"/>
</p:tagLst>
</file>

<file path=ppt/tags/tag487.xml><?xml version="1.0" encoding="utf-8"?>
<p:tagLst xmlns:p="http://schemas.openxmlformats.org/presentationml/2006/main">
  <p:tag name="AS_UNIQUEID" val="10508"/>
</p:tagLst>
</file>

<file path=ppt/tags/tag488.xml><?xml version="1.0" encoding="utf-8"?>
<p:tagLst xmlns:p="http://schemas.openxmlformats.org/presentationml/2006/main">
  <p:tag name="AS_UNIQUEID" val="10626"/>
</p:tagLst>
</file>

<file path=ppt/tags/tag489.xml><?xml version="1.0" encoding="utf-8"?>
<p:tagLst xmlns:p="http://schemas.openxmlformats.org/presentationml/2006/main">
  <p:tag name="AS_UNIQUEID" val="10510"/>
</p:tagLst>
</file>

<file path=ppt/tags/tag490.xml><?xml version="1.0" encoding="utf-8"?>
<p:tagLst xmlns:p="http://schemas.openxmlformats.org/presentationml/2006/main">
  <p:tag name="AS_UNIQUEID" val="10511"/>
</p:tagLst>
</file>

<file path=ppt/tags/tag491.xml><?xml version="1.0" encoding="utf-8"?>
<p:tagLst xmlns:p="http://schemas.openxmlformats.org/presentationml/2006/main">
  <p:tag name="AS_UNIQUEID" val="10512"/>
</p:tagLst>
</file>

<file path=ppt/tags/tag492.xml><?xml version="1.0" encoding="utf-8"?>
<p:tagLst xmlns:p="http://schemas.openxmlformats.org/presentationml/2006/main">
  <p:tag name="AS_UNIQUEID" val="10513"/>
</p:tagLst>
</file>

<file path=ppt/tags/tag493.xml><?xml version="1.0" encoding="utf-8"?>
<p:tagLst xmlns:p="http://schemas.openxmlformats.org/presentationml/2006/main">
  <p:tag name="AS_UNIQUEID" val="10514"/>
</p:tagLst>
</file>

<file path=ppt/tags/tag494.xml><?xml version="1.0" encoding="utf-8"?>
<p:tagLst xmlns:p="http://schemas.openxmlformats.org/presentationml/2006/main">
  <p:tag name="AS_UNIQUEID" val="10515"/>
</p:tagLst>
</file>

<file path=ppt/tags/tag495.xml><?xml version="1.0" encoding="utf-8"?>
<p:tagLst xmlns:p="http://schemas.openxmlformats.org/presentationml/2006/main">
  <p:tag name="AS_UNIQUEID" val="10627"/>
</p:tagLst>
</file>

<file path=ppt/tags/tag496.xml><?xml version="1.0" encoding="utf-8"?>
<p:tagLst xmlns:p="http://schemas.openxmlformats.org/presentationml/2006/main">
  <p:tag name="AS_UNIQUEID" val="10517"/>
</p:tagLst>
</file>

<file path=ppt/tags/tag497.xml><?xml version="1.0" encoding="utf-8"?>
<p:tagLst xmlns:p="http://schemas.openxmlformats.org/presentationml/2006/main">
  <p:tag name="AS_UNIQUEID" val="10518"/>
</p:tagLst>
</file>

<file path=ppt/tags/tag498.xml><?xml version="1.0" encoding="utf-8"?>
<p:tagLst xmlns:p="http://schemas.openxmlformats.org/presentationml/2006/main">
  <p:tag name="AS_UNIQUEID" val="10519"/>
</p:tagLst>
</file>

<file path=ppt/tags/tag499.xml><?xml version="1.0" encoding="utf-8"?>
<p:tagLst xmlns:p="http://schemas.openxmlformats.org/presentationml/2006/main">
  <p:tag name="AS_UNIQUEID" val="10520"/>
</p:tagLst>
</file>

<file path=ppt/tags/tag500.xml><?xml version="1.0" encoding="utf-8"?>
<p:tagLst xmlns:p="http://schemas.openxmlformats.org/presentationml/2006/main">
  <p:tag name="AS_UNIQUEID" val="10521"/>
</p:tagLst>
</file>

<file path=ppt/tags/tag501.xml><?xml version="1.0" encoding="utf-8"?>
<p:tagLst xmlns:p="http://schemas.openxmlformats.org/presentationml/2006/main">
  <p:tag name="AS_UNIQUEID" val="10628"/>
</p:tagLst>
</file>

<file path=ppt/tags/tag502.xml><?xml version="1.0" encoding="utf-8"?>
<p:tagLst xmlns:p="http://schemas.openxmlformats.org/presentationml/2006/main">
  <p:tag name="AS_UNIQUEID" val="6224"/>
</p:tagLst>
</file>

<file path=ppt/tags/tag503.xml><?xml version="1.0" encoding="utf-8"?>
<p:tagLst xmlns:p="http://schemas.openxmlformats.org/presentationml/2006/main">
  <p:tag name="AS_UNIQUEID" val="6225"/>
</p:tagLst>
</file>

<file path=ppt/tags/tag504.xml><?xml version="1.0" encoding="utf-8"?>
<p:tagLst xmlns:p="http://schemas.openxmlformats.org/presentationml/2006/main">
  <p:tag name="AS_UNIQUEID" val="6226"/>
</p:tagLst>
</file>

<file path=ppt/tags/tag505.xml><?xml version="1.0" encoding="utf-8"?>
<p:tagLst xmlns:p="http://schemas.openxmlformats.org/presentationml/2006/main">
  <p:tag name="AS_UNIQUEID" val="10629"/>
</p:tagLst>
</file>

<file path=ppt/tags/tag506.xml><?xml version="1.0" encoding="utf-8"?>
<p:tagLst xmlns:p="http://schemas.openxmlformats.org/presentationml/2006/main">
  <p:tag name="AS_UNIQUEID" val="6224"/>
</p:tagLst>
</file>

<file path=ppt/tags/tag507.xml><?xml version="1.0" encoding="utf-8"?>
<p:tagLst xmlns:p="http://schemas.openxmlformats.org/presentationml/2006/main">
  <p:tag name="AS_UNIQUEID" val="6225"/>
</p:tagLst>
</file>

<file path=ppt/tags/tag508.xml><?xml version="1.0" encoding="utf-8"?>
<p:tagLst xmlns:p="http://schemas.openxmlformats.org/presentationml/2006/main">
  <p:tag name="AS_UNIQUEID" val="6226"/>
</p:tagLst>
</file>

<file path=ppt/tags/tag509.xml><?xml version="1.0" encoding="utf-8"?>
<p:tagLst xmlns:p="http://schemas.openxmlformats.org/presentationml/2006/main">
  <p:tag name="AS_UNIQUEID" val="10630"/>
</p:tagLst>
</file>

<file path=ppt/tags/tag510.xml><?xml version="1.0" encoding="utf-8"?>
<p:tagLst xmlns:p="http://schemas.openxmlformats.org/presentationml/2006/main">
  <p:tag name="AS_UNIQUEID" val="6224"/>
</p:tagLst>
</file>

<file path=ppt/tags/tag511.xml><?xml version="1.0" encoding="utf-8"?>
<p:tagLst xmlns:p="http://schemas.openxmlformats.org/presentationml/2006/main">
  <p:tag name="AS_UNIQUEID" val="6225"/>
</p:tagLst>
</file>

<file path=ppt/tags/tag512.xml><?xml version="1.0" encoding="utf-8"?>
<p:tagLst xmlns:p="http://schemas.openxmlformats.org/presentationml/2006/main">
  <p:tag name="AS_UNIQUEID" val="6226"/>
</p:tagLst>
</file>

<file path=ppt/tags/tag513.xml><?xml version="1.0" encoding="utf-8"?>
<p:tagLst xmlns:p="http://schemas.openxmlformats.org/presentationml/2006/main">
  <p:tag name="AS_UNIQUEID" val="10631"/>
</p:tagLst>
</file>

<file path=ppt/tags/tag514.xml><?xml version="1.0" encoding="utf-8"?>
<p:tagLst xmlns:p="http://schemas.openxmlformats.org/presentationml/2006/main">
  <p:tag name="AS_UNIQUEID" val="6224"/>
</p:tagLst>
</file>

<file path=ppt/tags/tag515.xml><?xml version="1.0" encoding="utf-8"?>
<p:tagLst xmlns:p="http://schemas.openxmlformats.org/presentationml/2006/main">
  <p:tag name="AS_UNIQUEID" val="6225"/>
</p:tagLst>
</file>

<file path=ppt/tags/tag516.xml><?xml version="1.0" encoding="utf-8"?>
<p:tagLst xmlns:p="http://schemas.openxmlformats.org/presentationml/2006/main">
  <p:tag name="AS_UNIQUEID" val="6226"/>
</p:tagLst>
</file>

<file path=ppt/tags/tag517.xml><?xml version="1.0" encoding="utf-8"?>
<p:tagLst xmlns:p="http://schemas.openxmlformats.org/presentationml/2006/main">
  <p:tag name="AS_UNIQUEID" val="10632"/>
</p:tagLst>
</file>

<file path=ppt/tags/tag518.xml><?xml version="1.0" encoding="utf-8"?>
<p:tagLst xmlns:p="http://schemas.openxmlformats.org/presentationml/2006/main">
  <p:tag name="AS_UNIQUEID" val="6224"/>
</p:tagLst>
</file>

<file path=ppt/tags/tag519.xml><?xml version="1.0" encoding="utf-8"?>
<p:tagLst xmlns:p="http://schemas.openxmlformats.org/presentationml/2006/main">
  <p:tag name="AS_UNIQUEID" val="6225"/>
</p:tagLst>
</file>

<file path=ppt/tags/tag520.xml><?xml version="1.0" encoding="utf-8"?>
<p:tagLst xmlns:p="http://schemas.openxmlformats.org/presentationml/2006/main">
  <p:tag name="AS_UNIQUEID" val="6226"/>
</p:tagLst>
</file>

<file path=ppt/tags/tag521.xml><?xml version="1.0" encoding="utf-8"?>
<p:tagLst xmlns:p="http://schemas.openxmlformats.org/presentationml/2006/main">
  <p:tag name="AS_UNIQUEID" val="10633"/>
</p:tagLst>
</file>

<file path=ppt/tags/tag522.xml><?xml version="1.0" encoding="utf-8"?>
<p:tagLst xmlns:p="http://schemas.openxmlformats.org/presentationml/2006/main">
  <p:tag name="AS_UNIQUEID" val="6224"/>
</p:tagLst>
</file>

<file path=ppt/tags/tag523.xml><?xml version="1.0" encoding="utf-8"?>
<p:tagLst xmlns:p="http://schemas.openxmlformats.org/presentationml/2006/main">
  <p:tag name="AS_UNIQUEID" val="6225"/>
</p:tagLst>
</file>

<file path=ppt/tags/tag524.xml><?xml version="1.0" encoding="utf-8"?>
<p:tagLst xmlns:p="http://schemas.openxmlformats.org/presentationml/2006/main">
  <p:tag name="AS_UNIQUEID" val="6226"/>
</p:tagLst>
</file>

<file path=ppt/tags/tag525.xml><?xml version="1.0" encoding="utf-8"?>
<p:tagLst xmlns:p="http://schemas.openxmlformats.org/presentationml/2006/main">
  <p:tag name="AS_UNIQUEID" val="10634"/>
</p:tagLst>
</file>

<file path=ppt/tags/tag526.xml><?xml version="1.0" encoding="utf-8"?>
<p:tagLst xmlns:p="http://schemas.openxmlformats.org/presentationml/2006/main">
  <p:tag name="AS_UNIQUEID" val="10529"/>
</p:tagLst>
</file>

<file path=ppt/tags/tag527.xml><?xml version="1.0" encoding="utf-8"?>
<p:tagLst xmlns:p="http://schemas.openxmlformats.org/presentationml/2006/main">
  <p:tag name="AS_UNIQUEID" val="10530"/>
</p:tagLst>
</file>

<file path=ppt/tags/tag528.xml><?xml version="1.0" encoding="utf-8"?>
<p:tagLst xmlns:p="http://schemas.openxmlformats.org/presentationml/2006/main">
  <p:tag name="AS_UNIQUEID" val="10531"/>
</p:tagLst>
</file>

<file path=ppt/tags/tag529.xml><?xml version="1.0" encoding="utf-8"?>
<p:tagLst xmlns:p="http://schemas.openxmlformats.org/presentationml/2006/main">
  <p:tag name="AS_UNIQUEID" val="10532"/>
</p:tagLst>
</file>

<file path=ppt/tags/tag530.xml><?xml version="1.0" encoding="utf-8"?>
<p:tagLst xmlns:p="http://schemas.openxmlformats.org/presentationml/2006/main">
  <p:tag name="AS_UNIQUEID" val="10533"/>
</p:tagLst>
</file>

<file path=ppt/tags/tag531.xml><?xml version="1.0" encoding="utf-8"?>
<p:tagLst xmlns:p="http://schemas.openxmlformats.org/presentationml/2006/main">
  <p:tag name="AS_UNIQUEID" val="10534"/>
</p:tagLst>
</file>

<file path=ppt/tags/tag532.xml><?xml version="1.0" encoding="utf-8"?>
<p:tagLst xmlns:p="http://schemas.openxmlformats.org/presentationml/2006/main">
  <p:tag name="AS_UNIQUEID" val="10535"/>
</p:tagLst>
</file>

<file path=ppt/tags/tag533.xml><?xml version="1.0" encoding="utf-8"?>
<p:tagLst xmlns:p="http://schemas.openxmlformats.org/presentationml/2006/main">
  <p:tag name="AS_UNIQUEID" val="10536"/>
</p:tagLst>
</file>

<file path=ppt/tags/tag534.xml><?xml version="1.0" encoding="utf-8"?>
<p:tagLst xmlns:p="http://schemas.openxmlformats.org/presentationml/2006/main">
  <p:tag name="AS_UNIQUEID" val="10635"/>
</p:tagLst>
</file>

<file path=ppt/tags/tag535.xml><?xml version="1.0" encoding="utf-8"?>
<p:tagLst xmlns:p="http://schemas.openxmlformats.org/presentationml/2006/main">
  <p:tag name="AS_UNIQUEID" val="10542"/>
</p:tagLst>
</file>

<file path=ppt/tags/tag536.xml><?xml version="1.0" encoding="utf-8"?>
<p:tagLst xmlns:p="http://schemas.openxmlformats.org/presentationml/2006/main">
  <p:tag name="AS_UNIQUEID" val="10543"/>
</p:tagLst>
</file>

<file path=ppt/tags/tag537.xml><?xml version="1.0" encoding="utf-8"?>
<p:tagLst xmlns:p="http://schemas.openxmlformats.org/presentationml/2006/main">
  <p:tag name="AS_UNIQUEID" val="10544"/>
</p:tagLst>
</file>

<file path=ppt/tags/tag538.xml><?xml version="1.0" encoding="utf-8"?>
<p:tagLst xmlns:p="http://schemas.openxmlformats.org/presentationml/2006/main">
  <p:tag name="AS_UNIQUEID" val="10545"/>
</p:tagLst>
</file>

<file path=ppt/tags/tag539.xml><?xml version="1.0" encoding="utf-8"?>
<p:tagLst xmlns:p="http://schemas.openxmlformats.org/presentationml/2006/main">
  <p:tag name="AS_UNIQUEID" val="10546"/>
</p:tagLst>
</file>

<file path=ppt/tags/tag540.xml><?xml version="1.0" encoding="utf-8"?>
<p:tagLst xmlns:p="http://schemas.openxmlformats.org/presentationml/2006/main">
  <p:tag name="AS_UNIQUEID" val="10547"/>
</p:tagLst>
</file>

<file path=ppt/tags/tag541.xml><?xml version="1.0" encoding="utf-8"?>
<p:tagLst xmlns:p="http://schemas.openxmlformats.org/presentationml/2006/main">
  <p:tag name="AS_UNIQUEID" val="10548"/>
</p:tagLst>
</file>

<file path=ppt/tags/tag542.xml><?xml version="1.0" encoding="utf-8"?>
<p:tagLst xmlns:p="http://schemas.openxmlformats.org/presentationml/2006/main">
  <p:tag name="AS_UNIQUEID" val="10549"/>
</p:tagLst>
</file>

<file path=ppt/tags/tag543.xml><?xml version="1.0" encoding="utf-8"?>
<p:tagLst xmlns:p="http://schemas.openxmlformats.org/presentationml/2006/main">
  <p:tag name="AS_UNIQUEID" val="10550"/>
</p:tagLst>
</file>

<file path=ppt/tags/tag544.xml><?xml version="1.0" encoding="utf-8"?>
<p:tagLst xmlns:p="http://schemas.openxmlformats.org/presentationml/2006/main">
  <p:tag name="AS_UNIQUEID" val="10551"/>
</p:tagLst>
</file>

<file path=ppt/tags/tag545.xml><?xml version="1.0" encoding="utf-8"?>
<p:tagLst xmlns:p="http://schemas.openxmlformats.org/presentationml/2006/main">
  <p:tag name="AS_UNIQUEID" val="10552"/>
</p:tagLst>
</file>

<file path=ppt/tags/tag546.xml><?xml version="1.0" encoding="utf-8"?>
<p:tagLst xmlns:p="http://schemas.openxmlformats.org/presentationml/2006/main">
  <p:tag name="AS_UNIQUEID" val="10553"/>
</p:tagLst>
</file>

<file path=ppt/tags/tag547.xml><?xml version="1.0" encoding="utf-8"?>
<p:tagLst xmlns:p="http://schemas.openxmlformats.org/presentationml/2006/main">
  <p:tag name="AS_UNIQUEID" val="10554"/>
</p:tagLst>
</file>

<file path=ppt/tags/tag548.xml><?xml version="1.0" encoding="utf-8"?>
<p:tagLst xmlns:p="http://schemas.openxmlformats.org/presentationml/2006/main">
  <p:tag name="AS_UNIQUEID" val="10555"/>
</p:tagLst>
</file>

<file path=ppt/tags/tag549.xml><?xml version="1.0" encoding="utf-8"?>
<p:tagLst xmlns:p="http://schemas.openxmlformats.org/presentationml/2006/main">
  <p:tag name="AS_UNIQUEID" val="10556"/>
</p:tagLst>
</file>

<file path=ppt/tags/tag550.xml><?xml version="1.0" encoding="utf-8"?>
<p:tagLst xmlns:p="http://schemas.openxmlformats.org/presentationml/2006/main">
  <p:tag name="AS_UNIQUEID" val="10557"/>
</p:tagLst>
</file>

<file path=ppt/tags/tag551.xml><?xml version="1.0" encoding="utf-8"?>
<p:tagLst xmlns:p="http://schemas.openxmlformats.org/presentationml/2006/main">
  <p:tag name="AS_UNIQUEID" val="10558"/>
</p:tagLst>
</file>

<file path=ppt/tags/tag552.xml><?xml version="1.0" encoding="utf-8"?>
<p:tagLst xmlns:p="http://schemas.openxmlformats.org/presentationml/2006/main">
  <p:tag name="AS_UNIQUEID" val="10559"/>
</p:tagLst>
</file>

<file path=ppt/tags/tag553.xml><?xml version="1.0" encoding="utf-8"?>
<p:tagLst xmlns:p="http://schemas.openxmlformats.org/presentationml/2006/main">
  <p:tag name="AS_UNIQUEID" val="10560"/>
</p:tagLst>
</file>

<file path=ppt/tags/tag554.xml><?xml version="1.0" encoding="utf-8"?>
<p:tagLst xmlns:p="http://schemas.openxmlformats.org/presentationml/2006/main">
  <p:tag name="AS_UNIQUEID" val="10561"/>
</p:tagLst>
</file>

<file path=ppt/tags/tag555.xml><?xml version="1.0" encoding="utf-8"?>
<p:tagLst xmlns:p="http://schemas.openxmlformats.org/presentationml/2006/main">
  <p:tag name="AS_UNIQUEID" val="10562"/>
</p:tagLst>
</file>

<file path=ppt/tags/tag556.xml><?xml version="1.0" encoding="utf-8"?>
<p:tagLst xmlns:p="http://schemas.openxmlformats.org/presentationml/2006/main">
  <p:tag name="AS_UNIQUEID" val="10563"/>
</p:tagLst>
</file>

<file path=ppt/tags/tag557.xml><?xml version="1.0" encoding="utf-8"?>
<p:tagLst xmlns:p="http://schemas.openxmlformats.org/presentationml/2006/main">
  <p:tag name="AS_UNIQUEID" val="10564"/>
</p:tagLst>
</file>

<file path=ppt/tags/tag558.xml><?xml version="1.0" encoding="utf-8"?>
<p:tagLst xmlns:p="http://schemas.openxmlformats.org/presentationml/2006/main">
  <p:tag name="AS_UNIQUEID" val="10565"/>
</p:tagLst>
</file>

<file path=ppt/tags/tag559.xml><?xml version="1.0" encoding="utf-8"?>
<p:tagLst xmlns:p="http://schemas.openxmlformats.org/presentationml/2006/main">
  <p:tag name="AS_UNIQUEID" val="10566"/>
</p:tagLst>
</file>

<file path=ppt/tags/tag560.xml><?xml version="1.0" encoding="utf-8"?>
<p:tagLst xmlns:p="http://schemas.openxmlformats.org/presentationml/2006/main">
  <p:tag name="AS_UNIQUEID" val="10567"/>
</p:tagLst>
</file>

<file path=ppt/tags/tag561.xml><?xml version="1.0" encoding="utf-8"?>
<p:tagLst xmlns:p="http://schemas.openxmlformats.org/presentationml/2006/main">
  <p:tag name="AS_UNIQUEID" val="10568"/>
</p:tagLst>
</file>

<file path=ppt/tags/tag562.xml><?xml version="1.0" encoding="utf-8"?>
<p:tagLst xmlns:p="http://schemas.openxmlformats.org/presentationml/2006/main">
  <p:tag name="AS_UNIQUEID" val="10569"/>
</p:tagLst>
</file>

<file path=ppt/tags/tag563.xml><?xml version="1.0" encoding="utf-8"?>
<p:tagLst xmlns:p="http://schemas.openxmlformats.org/presentationml/2006/main">
  <p:tag name="AS_UNIQUEID" val="10570"/>
</p:tagLst>
</file>

<file path=ppt/tags/tag564.xml><?xml version="1.0" encoding="utf-8"?>
<p:tagLst xmlns:p="http://schemas.openxmlformats.org/presentationml/2006/main">
  <p:tag name="AS_UNIQUEID" val="10571"/>
</p:tagLst>
</file>

<file path=ppt/tags/tag565.xml><?xml version="1.0" encoding="utf-8"?>
<p:tagLst xmlns:p="http://schemas.openxmlformats.org/presentationml/2006/main">
  <p:tag name="AS_UNIQUEID" val="10572"/>
</p:tagLst>
</file>

<file path=ppt/tags/tag566.xml><?xml version="1.0" encoding="utf-8"?>
<p:tagLst xmlns:p="http://schemas.openxmlformats.org/presentationml/2006/main">
  <p:tag name="AS_UNIQUEID" val="10573"/>
</p:tagLst>
</file>

<file path=ppt/tags/tag567.xml><?xml version="1.0" encoding="utf-8"?>
<p:tagLst xmlns:p="http://schemas.openxmlformats.org/presentationml/2006/main">
  <p:tag name="AS_UNIQUEID" val="10574"/>
</p:tagLst>
</file>

<file path=ppt/tags/tag568.xml><?xml version="1.0" encoding="utf-8"?>
<p:tagLst xmlns:p="http://schemas.openxmlformats.org/presentationml/2006/main">
  <p:tag name="AS_UNIQUEID" val="10575"/>
</p:tagLst>
</file>

<file path=ppt/tags/tag569.xml><?xml version="1.0" encoding="utf-8"?>
<p:tagLst xmlns:p="http://schemas.openxmlformats.org/presentationml/2006/main">
  <p:tag name="AS_UNIQUEID" val="10576"/>
</p:tagLst>
</file>

<file path=ppt/tags/tag570.xml><?xml version="1.0" encoding="utf-8"?>
<p:tagLst xmlns:p="http://schemas.openxmlformats.org/presentationml/2006/main">
  <p:tag name="AS_UNIQUEID" val="10577"/>
</p:tagLst>
</file>

<file path=ppt/tags/tag571.xml><?xml version="1.0" encoding="utf-8"?>
<p:tagLst xmlns:p="http://schemas.openxmlformats.org/presentationml/2006/main">
  <p:tag name="AS_UNIQUEID" val="10735"/>
</p:tagLst>
</file>

<file path=ppt/tags/tag572.xml><?xml version="1.0" encoding="utf-8"?>
<p:tagLst xmlns:p="http://schemas.openxmlformats.org/presentationml/2006/main">
  <p:tag name="AS_UNIQUEID" val="10539"/>
</p:tagLst>
</file>

<file path=ppt/tags/tag573.xml><?xml version="1.0" encoding="utf-8"?>
<p:tagLst xmlns:p="http://schemas.openxmlformats.org/presentationml/2006/main">
  <p:tag name="AS_UNIQUEID" val="10540"/>
</p:tagLst>
</file>

<file path=ppt/tags/tag574.xml><?xml version="1.0" encoding="utf-8"?>
<p:tagLst xmlns:p="http://schemas.openxmlformats.org/presentationml/2006/main">
  <p:tag name="KSO_WM_SPECIAL_SOURCE" val="bdnull"/>
</p:tagLst>
</file>

<file path=ppt/tags/tag575.xml><?xml version="1.0" encoding="utf-8"?>
<p:tagLst xmlns:p="http://schemas.openxmlformats.org/presentationml/2006/main">
  <p:tag name="AS_UNIQUEID" val="10736"/>
</p:tagLst>
</file>

<file path=ppt/tags/tag576.xml><?xml version="1.0" encoding="utf-8"?>
<p:tagLst xmlns:p="http://schemas.openxmlformats.org/presentationml/2006/main">
  <p:tag name="AS_UNIQUEID" val="3148"/>
</p:tagLst>
</file>

<file path=ppt/tags/tag577.xml><?xml version="1.0" encoding="utf-8"?>
<p:tagLst xmlns:p="http://schemas.openxmlformats.org/presentationml/2006/main">
  <p:tag name="AS_UNIQUEID" val="5844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  <p:tag name="KSO_WM_UNIT_TYPE" val="i"/>
  <p:tag name="WM_BEAUTIFY_SHAPE_IDENTITY" val="{92076aa6-63eb-4f12-a0d0-76f7a1a2fef2}"/>
</p:tagLst>
</file>

<file path=ppt/tags/tag578.xml><?xml version="1.0" encoding="utf-8"?>
<p:tagLst xmlns:p="http://schemas.openxmlformats.org/presentationml/2006/main">
  <p:tag name="AS_UNIQUEID" val="584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PLACING_PICTURE_USER_VIEWPORT" val="{&quot;height&quot;:1140,&quot;width&quot;:1400}"/>
  <p:tag name="KSO_WM_UNIT_TYPE" val="i"/>
  <p:tag name="WM_BEAUTIFY_SHAPE_IDENTITY" val="{5fd2bf8f-1806-4a79-8312-387540fbbfc3}"/>
</p:tagLst>
</file>

<file path=ppt/tags/tag579.xml><?xml version="1.0" encoding="utf-8"?>
<p:tagLst xmlns:p="http://schemas.openxmlformats.org/presentationml/2006/main">
  <p:tag name="AS_UNIQUEID" val="949"/>
</p:tagLst>
</file>

<file path=ppt/tags/tag580.xml><?xml version="1.0" encoding="utf-8"?>
<p:tagLst xmlns:p="http://schemas.openxmlformats.org/presentationml/2006/main">
  <p:tag name="AS_UNIQUEID" val="913"/>
  <p:tag name="KSO_WM_UNIT_LINE_FILL_TYPE" val="2"/>
  <p:tag name="KSO_WM_UNIT_LINE_FORE_SCHEMECOLOR_INDEX" val="10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581.xml><?xml version="1.0" encoding="utf-8"?>
<p:tagLst xmlns:p="http://schemas.openxmlformats.org/presentationml/2006/main">
  <p:tag name="AS_UNIQUEID" val="6153"/>
</p:tagLst>
</file>

<file path=ppt/tags/tag582.xml><?xml version="1.0" encoding="utf-8"?>
<p:tagLst xmlns:p="http://schemas.openxmlformats.org/presentationml/2006/main">
  <p:tag name="AS_UNIQUEID" val="6162"/>
</p:tagLst>
</file>

<file path=ppt/tags/tag583.xml><?xml version="1.0" encoding="utf-8"?>
<p:tagLst xmlns:p="http://schemas.openxmlformats.org/presentationml/2006/main">
  <p:tag name="AS_UNIQUEID" val="6165"/>
</p:tagLst>
</file>

<file path=ppt/tags/tag584.xml><?xml version="1.0" encoding="utf-8"?>
<p:tagLst xmlns:p="http://schemas.openxmlformats.org/presentationml/2006/main">
  <p:tag name="AS_UNIQUEID" val="6168"/>
</p:tagLst>
</file>

<file path=ppt/tags/tag585.xml><?xml version="1.0" encoding="utf-8"?>
<p:tagLst xmlns:p="http://schemas.openxmlformats.org/presentationml/2006/main">
  <p:tag name="AS_UNIQUEID" val="913"/>
  <p:tag name="KSO_WM_UNIT_LINE_FILL_TYPE" val="2"/>
  <p:tag name="KSO_WM_UNIT_LINE_FORE_SCHEMECOLOR_INDEX" val="10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586.xml><?xml version="1.0" encoding="utf-8"?>
<p:tagLst xmlns:p="http://schemas.openxmlformats.org/presentationml/2006/main">
  <p:tag name="AS_UNIQUEID" val="10737"/>
</p:tagLst>
</file>

<file path=ppt/tags/tag587.xml><?xml version="1.0" encoding="utf-8"?>
<p:tagLst xmlns:p="http://schemas.openxmlformats.org/presentationml/2006/main">
  <p:tag name="AS_UNIQUEID" val="10738"/>
</p:tagLst>
</file>

<file path=ppt/tags/tag588.xml><?xml version="1.0" encoding="utf-8"?>
<p:tagLst xmlns:p="http://schemas.openxmlformats.org/presentationml/2006/main">
  <p:tag name="AS_UNIQUEID" val="10739"/>
</p:tagLst>
</file>

<file path=ppt/tags/tag589.xml><?xml version="1.0" encoding="utf-8"?>
<p:tagLst xmlns:p="http://schemas.openxmlformats.org/presentationml/2006/main">
  <p:tag name="AS_UNIQUEID" val="6153"/>
</p:tagLst>
</file>

<file path=ppt/tags/tag590.xml><?xml version="1.0" encoding="utf-8"?>
<p:tagLst xmlns:p="http://schemas.openxmlformats.org/presentationml/2006/main">
  <p:tag name="AS_UNIQUEID" val="6162"/>
</p:tagLst>
</file>

<file path=ppt/tags/tag591.xml><?xml version="1.0" encoding="utf-8"?>
<p:tagLst xmlns:p="http://schemas.openxmlformats.org/presentationml/2006/main">
  <p:tag name="AS_UNIQUEID" val="6165"/>
</p:tagLst>
</file>

<file path=ppt/tags/tag592.xml><?xml version="1.0" encoding="utf-8"?>
<p:tagLst xmlns:p="http://schemas.openxmlformats.org/presentationml/2006/main">
  <p:tag name="AS_UNIQUEID" val="6168"/>
</p:tagLst>
</file>

<file path=ppt/tags/tag593.xml><?xml version="1.0" encoding="utf-8"?>
<p:tagLst xmlns:p="http://schemas.openxmlformats.org/presentationml/2006/main">
  <p:tag name="AS_UNIQUEID" val="913"/>
  <p:tag name="KSO_WM_UNIT_LINE_FILL_TYPE" val="2"/>
  <p:tag name="KSO_WM_UNIT_LINE_FORE_SCHEMECOLOR_INDEX" val="10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594.xml><?xml version="1.0" encoding="utf-8"?>
<p:tagLst xmlns:p="http://schemas.openxmlformats.org/presentationml/2006/main">
  <p:tag name="AS_UNIQUEID" val="10740"/>
</p:tagLst>
</file>

<file path=ppt/tags/tag595.xml><?xml version="1.0" encoding="utf-8"?>
<p:tagLst xmlns:p="http://schemas.openxmlformats.org/presentationml/2006/main">
  <p:tag name="AS_UNIQUEID" val="10741"/>
</p:tagLst>
</file>

<file path=ppt/tags/tag596.xml><?xml version="1.0" encoding="utf-8"?>
<p:tagLst xmlns:p="http://schemas.openxmlformats.org/presentationml/2006/main">
  <p:tag name="AS_UNIQUEID" val="10742"/>
</p:tagLst>
</file>

<file path=ppt/tags/tag597.xml><?xml version="1.0" encoding="utf-8"?>
<p:tagLst xmlns:p="http://schemas.openxmlformats.org/presentationml/2006/main">
  <p:tag name="AS_UNIQUEID" val="6153"/>
</p:tagLst>
</file>

<file path=ppt/tags/tag598.xml><?xml version="1.0" encoding="utf-8"?>
<p:tagLst xmlns:p="http://schemas.openxmlformats.org/presentationml/2006/main">
  <p:tag name="AS_UNIQUEID" val="6162"/>
</p:tagLst>
</file>

<file path=ppt/tags/tag599.xml><?xml version="1.0" encoding="utf-8"?>
<p:tagLst xmlns:p="http://schemas.openxmlformats.org/presentationml/2006/main">
  <p:tag name="AS_UNIQUEID" val="6165"/>
</p:tagLst>
</file>

<file path=ppt/tags/tag600.xml><?xml version="1.0" encoding="utf-8"?>
<p:tagLst xmlns:p="http://schemas.openxmlformats.org/presentationml/2006/main">
  <p:tag name="AS_UNIQUEID" val="6168"/>
</p:tagLst>
</file>

<file path=ppt/tags/tag601.xml><?xml version="1.0" encoding="utf-8"?>
<p:tagLst xmlns:p="http://schemas.openxmlformats.org/presentationml/2006/main">
  <p:tag name="AS_UNIQUEID" val="913"/>
  <p:tag name="KSO_WM_UNIT_LINE_FILL_TYPE" val="2"/>
  <p:tag name="KSO_WM_UNIT_LINE_FORE_SCHEMECOLOR_INDEX" val="10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602.xml><?xml version="1.0" encoding="utf-8"?>
<p:tagLst xmlns:p="http://schemas.openxmlformats.org/presentationml/2006/main">
  <p:tag name="AS_UNIQUEID" val="10743"/>
</p:tagLst>
</file>

<file path=ppt/tags/tag603.xml><?xml version="1.0" encoding="utf-8"?>
<p:tagLst xmlns:p="http://schemas.openxmlformats.org/presentationml/2006/main">
  <p:tag name="AS_UNIQUEID" val="10744"/>
</p:tagLst>
</file>

<file path=ppt/tags/tag604.xml><?xml version="1.0" encoding="utf-8"?>
<p:tagLst xmlns:p="http://schemas.openxmlformats.org/presentationml/2006/main">
  <p:tag name="AS_UNIQUEID" val="10745"/>
</p:tagLst>
</file>

<file path=ppt/tags/tag605.xml><?xml version="1.0" encoding="utf-8"?>
<p:tagLst xmlns:p="http://schemas.openxmlformats.org/presentationml/2006/main">
  <p:tag name="AS_UNIQUEID" val="5848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606.xml><?xml version="1.0" encoding="utf-8"?>
<p:tagLst xmlns:p="http://schemas.openxmlformats.org/presentationml/2006/main">
  <p:tag name="AS_UNIQUEID" val="5848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607.xml><?xml version="1.0" encoding="utf-8"?>
<p:tagLst xmlns:p="http://schemas.openxmlformats.org/presentationml/2006/main">
  <p:tag name="AS_UNIQUEID" val="6153"/>
</p:tagLst>
</file>

<file path=ppt/tags/tag608.xml><?xml version="1.0" encoding="utf-8"?>
<p:tagLst xmlns:p="http://schemas.openxmlformats.org/presentationml/2006/main">
  <p:tag name="AS_UNIQUEID" val="5848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609.xml><?xml version="1.0" encoding="utf-8"?>
<p:tagLst xmlns:p="http://schemas.openxmlformats.org/presentationml/2006/main">
  <p:tag name="AS_UNIQUEID" val="6153"/>
</p:tagLst>
</file>

<file path=ppt/tags/tag610.xml><?xml version="1.0" encoding="utf-8"?>
<p:tagLst xmlns:p="http://schemas.openxmlformats.org/presentationml/2006/main">
  <p:tag name="AS_UNIQUEID" val="5848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611.xml><?xml version="1.0" encoding="utf-8"?>
<p:tagLst xmlns:p="http://schemas.openxmlformats.org/presentationml/2006/main">
  <p:tag name="AS_UNIQUEID" val="6153"/>
</p:tagLst>
</file>

<file path=ppt/tags/tag612.xml><?xml version="1.0" encoding="utf-8"?>
<p:tagLst xmlns:p="http://schemas.openxmlformats.org/presentationml/2006/main">
  <p:tag name="AS_UNIQUEID" val="6153"/>
</p:tagLst>
</file>

<file path=ppt/tags/tag6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1"/>
  <p:tag name="KSO_WM_SLIDE_ID" val="custom20205250_29"/>
  <p:tag name="KSO_WM_SLIDE_INDEX" val="29"/>
  <p:tag name="KSO_WM_SLIDE_ITEM_CNT" val="0"/>
  <p:tag name="KSO_WM_SLIDE_LAYOUT" val="a_f"/>
  <p:tag name="KSO_WM_SLIDE_LAYOUT_CNT" val="1_1"/>
  <p:tag name="KSO_WM_SLIDE_POSITION" val="119*105"/>
  <p:tag name="KSO_WM_SLIDE_SIZE" val="720*329"/>
  <p:tag name="KSO_WM_SLIDE_SUBTYPE" val="pureTxt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5250"/>
  <p:tag name="KSO_WM_TEMPLATE_MASTER_TYPE" val="1"/>
  <p:tag name="KSO_WM_TEMPLATE_SUBCATEGORY" val="0"/>
</p:tagLst>
</file>

<file path=ppt/tags/tag614.xml><?xml version="1.0" encoding="utf-8"?>
<p:tagLst xmlns:p="http://schemas.openxmlformats.org/presentationml/2006/main">
  <p:tag name="AS_UNIQUEID" val="10746"/>
</p:tagLst>
</file>

<file path=ppt/tags/tag615.xml><?xml version="1.0" encoding="utf-8"?>
<p:tagLst xmlns:p="http://schemas.openxmlformats.org/presentationml/2006/main">
  <p:tag name="AS_UNIQUEID" val="906"/>
</p:tagLst>
</file>

<file path=ppt/tags/tag616.xml><?xml version="1.0" encoding="utf-8"?>
<p:tagLst xmlns:p="http://schemas.openxmlformats.org/presentationml/2006/main">
  <p:tag name="AS_UNIQUEID" val="907"/>
</p:tagLst>
</file>

<file path=ppt/tags/tag617.xml><?xml version="1.0" encoding="utf-8"?>
<p:tagLst xmlns:p="http://schemas.openxmlformats.org/presentationml/2006/main">
  <p:tag name="AS_UNIQUEID" val="908"/>
</p:tagLst>
</file>

<file path=ppt/tags/tag618.xml><?xml version="1.0" encoding="utf-8"?>
<p:tagLst xmlns:p="http://schemas.openxmlformats.org/presentationml/2006/main">
  <p:tag name="AS_UNIQUEID" val="909"/>
</p:tagLst>
</file>

<file path=ppt/tags/tag619.xml><?xml version="1.0" encoding="utf-8"?>
<p:tagLst xmlns:p="http://schemas.openxmlformats.org/presentationml/2006/main">
  <p:tag name="AS_UNIQUEID" val="910"/>
</p:tagLst>
</file>

<file path=ppt/tags/tag620.xml><?xml version="1.0" encoding="utf-8"?>
<p:tagLst xmlns:p="http://schemas.openxmlformats.org/presentationml/2006/main">
  <p:tag name="AS_UNIQUEID" val="913"/>
</p:tagLst>
</file>

<file path=ppt/tags/tag621.xml><?xml version="1.0" encoding="utf-8"?>
<p:tagLst xmlns:p="http://schemas.openxmlformats.org/presentationml/2006/main">
  <p:tag name="AS_UNIQUEID" val="915"/>
</p:tagLst>
</file>

<file path=ppt/tags/tag622.xml><?xml version="1.0" encoding="utf-8"?>
<p:tagLst xmlns:p="http://schemas.openxmlformats.org/presentationml/2006/main">
  <p:tag name="AS_UNIQUEID" val="916"/>
</p:tagLst>
</file>

<file path=ppt/tags/tag623.xml><?xml version="1.0" encoding="utf-8"?>
<p:tagLst xmlns:p="http://schemas.openxmlformats.org/presentationml/2006/main">
  <p:tag name="AS_UNIQUEID" val="918"/>
</p:tagLst>
</file>

<file path=ppt/tags/tag624.xml><?xml version="1.0" encoding="utf-8"?>
<p:tagLst xmlns:p="http://schemas.openxmlformats.org/presentationml/2006/main">
  <p:tag name="AS_UNIQUEID" val="1422"/>
</p:tagLst>
</file>

<file path=ppt/tags/tag625.xml><?xml version="1.0" encoding="utf-8"?>
<p:tagLst xmlns:p="http://schemas.openxmlformats.org/presentationml/2006/main">
  <p:tag name="AS_UNIQUEID" val="919"/>
</p:tagLst>
</file>

<file path=ppt/tags/tag626.xml><?xml version="1.0" encoding="utf-8"?>
<p:tagLst xmlns:p="http://schemas.openxmlformats.org/presentationml/2006/main">
  <p:tag name="AS_UNIQUEID" val="920"/>
</p:tagLst>
</file>

<file path=ppt/tags/tag627.xml><?xml version="1.0" encoding="utf-8"?>
<p:tagLst xmlns:p="http://schemas.openxmlformats.org/presentationml/2006/main">
  <p:tag name="AS_UNIQUEID" val="921"/>
</p:tagLst>
</file>

<file path=ppt/tags/tag628.xml><?xml version="1.0" encoding="utf-8"?>
<p:tagLst xmlns:p="http://schemas.openxmlformats.org/presentationml/2006/main">
  <p:tag name="AS_UNIQUEID" val="922"/>
</p:tagLst>
</file>

<file path=ppt/tags/tag629.xml><?xml version="1.0" encoding="utf-8"?>
<p:tagLst xmlns:p="http://schemas.openxmlformats.org/presentationml/2006/main">
  <p:tag name="AS_UNIQUEID" val="1423"/>
</p:tagLst>
</file>

<file path=ppt/tags/tag630.xml><?xml version="1.0" encoding="utf-8"?>
<p:tagLst xmlns:p="http://schemas.openxmlformats.org/presentationml/2006/main">
  <p:tag name="AS_UNIQUEID" val="923"/>
</p:tagLst>
</file>

<file path=ppt/tags/tag631.xml><?xml version="1.0" encoding="utf-8"?>
<p:tagLst xmlns:p="http://schemas.openxmlformats.org/presentationml/2006/main">
  <p:tag name="AS_UNIQUEID" val="924"/>
</p:tagLst>
</file>

<file path=ppt/tags/tag632.xml><?xml version="1.0" encoding="utf-8"?>
<p:tagLst xmlns:p="http://schemas.openxmlformats.org/presentationml/2006/main">
  <p:tag name="AS_UNIQUEID" val="925"/>
</p:tagLst>
</file>

<file path=ppt/tags/tag633.xml><?xml version="1.0" encoding="utf-8"?>
<p:tagLst xmlns:p="http://schemas.openxmlformats.org/presentationml/2006/main">
  <p:tag name="AS_UNIQUEID" val="926"/>
</p:tagLst>
</file>

<file path=ppt/tags/tag634.xml><?xml version="1.0" encoding="utf-8"?>
<p:tagLst xmlns:p="http://schemas.openxmlformats.org/presentationml/2006/main">
  <p:tag name="AS_UNIQUEID" val="927"/>
</p:tagLst>
</file>

<file path=ppt/tags/tag635.xml><?xml version="1.0" encoding="utf-8"?>
<p:tagLst xmlns:p="http://schemas.openxmlformats.org/presentationml/2006/main">
  <p:tag name="AS_UNIQUEID" val="10747"/>
</p:tagLst>
</file>

<file path=ppt/tags/tag636.xml><?xml version="1.0" encoding="utf-8"?>
<p:tagLst xmlns:p="http://schemas.openxmlformats.org/presentationml/2006/main">
  <p:tag name="AS_UNIQUEID" val="10748"/>
</p:tagLst>
</file>

<file path=ppt/tags/tag637.xml><?xml version="1.0" encoding="utf-8"?>
<p:tagLst xmlns:p="http://schemas.openxmlformats.org/presentationml/2006/main">
  <p:tag name="AS_UNIQUEID" val="10749"/>
</p:tagLst>
</file>

<file path=ppt/tags/tag638.xml><?xml version="1.0" encoding="utf-8"?>
<p:tagLst xmlns:p="http://schemas.openxmlformats.org/presentationml/2006/main">
  <p:tag name="KSO_WM_SPECIAL_SOURCE" val="bdnull"/>
</p:tagLst>
</file>

<file path=ppt/tags/tag639.xml><?xml version="1.0" encoding="utf-8"?>
<p:tagLst xmlns:p="http://schemas.openxmlformats.org/presentationml/2006/main">
  <p:tag name="AS_UNIQUEID" val="10750"/>
</p:tagLst>
</file>

<file path=ppt/tags/tag640.xml><?xml version="1.0" encoding="utf-8"?>
<p:tagLst xmlns:p="http://schemas.openxmlformats.org/presentationml/2006/main">
  <p:tag name="AS_UNIQUEID" val="10539"/>
</p:tagLst>
</file>

<file path=ppt/tags/tag641.xml><?xml version="1.0" encoding="utf-8"?>
<p:tagLst xmlns:p="http://schemas.openxmlformats.org/presentationml/2006/main">
  <p:tag name="AS_UNIQUEID" val="10540"/>
</p:tagLst>
</file>

<file path=ppt/tags/tag642.xml><?xml version="1.0" encoding="utf-8"?>
<p:tagLst xmlns:p="http://schemas.openxmlformats.org/presentationml/2006/main">
  <p:tag name="AS_UNIQUEID" val="10541"/>
</p:tagLst>
</file>

<file path=ppt/tags/tag643.xml><?xml version="1.0" encoding="utf-8"?>
<p:tagLst xmlns:p="http://schemas.openxmlformats.org/presentationml/2006/main">
  <p:tag name="AS_UNIQUEID" val="6833"/>
  <p:tag name="KSO_WM_BEAUTIFY_FLAG" val=""/>
</p:tagLst>
</file>

<file path=ppt/tags/tag644.xml><?xml version="1.0" encoding="utf-8"?>
<p:tagLst xmlns:p="http://schemas.openxmlformats.org/presentationml/2006/main">
  <p:tag name="KSO_WM_SPECIAL_SOURCE" val="bdnull"/>
</p:tagLst>
</file>

<file path=ppt/tags/tag645.xml><?xml version="1.0" encoding="utf-8"?>
<p:tagLst xmlns:p="http://schemas.openxmlformats.org/presentationml/2006/main">
  <p:tag name="AS_UNIQUEID" val="10751"/>
</p:tagLst>
</file>

<file path=ppt/tags/tag646.xml><?xml version="1.0" encoding="utf-8"?>
<p:tagLst xmlns:p="http://schemas.openxmlformats.org/presentationml/2006/main">
  <p:tag name="AS_UNIQUEID" val="10752"/>
  <p:tag name="KSO_WM_BEAUTIFY_FLAG" val=""/>
</p:tagLst>
</file>

<file path=ppt/tags/tag647.xml><?xml version="1.0" encoding="utf-8"?>
<p:tagLst xmlns:p="http://schemas.openxmlformats.org/presentationml/2006/main">
  <p:tag name="AS_UNIQUEID" val="10753"/>
  <p:tag name="KSO_WM_BEAUTIFY_FLAG" val=""/>
</p:tagLst>
</file>

<file path=ppt/tags/tag648.xml><?xml version="1.0" encoding="utf-8"?>
<p:tagLst xmlns:p="http://schemas.openxmlformats.org/presentationml/2006/main">
  <p:tag name="AS_UNIQUEID" val="10754"/>
  <p:tag name="KSO_WM_BEAUTIFY_FLAG" val=""/>
</p:tagLst>
</file>

<file path=ppt/tags/tag649.xml><?xml version="1.0" encoding="utf-8"?>
<p:tagLst xmlns:p="http://schemas.openxmlformats.org/presentationml/2006/main">
  <p:tag name="AS_UNIQUEID" val="10755"/>
  <p:tag name="KSO_WM_BEAUTIFY_FLAG" val=""/>
</p:tagLst>
</file>

<file path=ppt/tags/tag650.xml><?xml version="1.0" encoding="utf-8"?>
<p:tagLst xmlns:p="http://schemas.openxmlformats.org/presentationml/2006/main">
  <p:tag name="AS_UNIQUEID" val="10756"/>
  <p:tag name="KSO_WM_BEAUTIFY_FLAG" val=""/>
</p:tagLst>
</file>

<file path=ppt/tags/tag651.xml><?xml version="1.0" encoding="utf-8"?>
<p:tagLst xmlns:p="http://schemas.openxmlformats.org/presentationml/2006/main">
  <p:tag name="AS_UNIQUEID" val="10757"/>
  <p:tag name="KSO_WM_BEAUTIFY_FLAG" val=""/>
</p:tagLst>
</file>

<file path=ppt/tags/tag652.xml><?xml version="1.0" encoding="utf-8"?>
<p:tagLst xmlns:p="http://schemas.openxmlformats.org/presentationml/2006/main">
  <p:tag name="AS_UNIQUEID" val="4452"/>
  <p:tag name="KSO_WM_BEAUTIFY_FLAG" val=""/>
</p:tagLst>
</file>

<file path=ppt/tags/tag653.xml><?xml version="1.0" encoding="utf-8"?>
<p:tagLst xmlns:p="http://schemas.openxmlformats.org/presentationml/2006/main">
  <p:tag name="AS_UNIQUEID" val="4453"/>
  <p:tag name="KSO_WM_BEAUTIFY_FLAG" val=""/>
</p:tagLst>
</file>

<file path=ppt/tags/tag654.xml><?xml version="1.0" encoding="utf-8"?>
<p:tagLst xmlns:p="http://schemas.openxmlformats.org/presentationml/2006/main">
  <p:tag name="AS_UNIQUEID" val="4485"/>
  <p:tag name="KSO_WM_BEAUTIFY_FLAG" val=""/>
</p:tagLst>
</file>

<file path=ppt/tags/tag655.xml><?xml version="1.0" encoding="utf-8"?>
<p:tagLst xmlns:p="http://schemas.openxmlformats.org/presentationml/2006/main">
  <p:tag name="AS_UNIQUEID" val="10758"/>
  <p:tag name="KSO_WM_BEAUTIFY_FLAG" val=""/>
</p:tagLst>
</file>

<file path=ppt/tags/tag656.xml><?xml version="1.0" encoding="utf-8"?>
<p:tagLst xmlns:p="http://schemas.openxmlformats.org/presentationml/2006/main">
  <p:tag name="AS_UNIQUEID" val="10759"/>
  <p:tag name="KSO_WM_BEAUTIFY_FLAG" val=""/>
</p:tagLst>
</file>

<file path=ppt/tags/tag657.xml><?xml version="1.0" encoding="utf-8"?>
<p:tagLst xmlns:p="http://schemas.openxmlformats.org/presentationml/2006/main">
  <p:tag name="AS_UNIQUEID" val="10760"/>
  <p:tag name="KSO_WM_BEAUTIFY_FLAG" val=""/>
</p:tagLst>
</file>

<file path=ppt/tags/tag658.xml><?xml version="1.0" encoding="utf-8"?>
<p:tagLst xmlns:p="http://schemas.openxmlformats.org/presentationml/2006/main">
  <p:tag name="AS_UNIQUEID" val="4484"/>
  <p:tag name="KSO_WM_BEAUTIFY_FLAG" val=""/>
</p:tagLst>
</file>

<file path=ppt/tags/tag659.xml><?xml version="1.0" encoding="utf-8"?>
<p:tagLst xmlns:p="http://schemas.openxmlformats.org/presentationml/2006/main">
  <p:tag name="AS_UNIQUEID" val="10761"/>
  <p:tag name="KSO_WM_BEAUTIFY_FLAG" val=""/>
</p:tagLst>
</file>

<file path=ppt/tags/tag660.xml><?xml version="1.0" encoding="utf-8"?>
<p:tagLst xmlns:p="http://schemas.openxmlformats.org/presentationml/2006/main">
  <p:tag name="AS_UNIQUEID" val="10762"/>
  <p:tag name="KSO_WM_BEAUTIFY_FLAG" val=""/>
</p:tagLst>
</file>

<file path=ppt/tags/tag661.xml><?xml version="1.0" encoding="utf-8"?>
<p:tagLst xmlns:p="http://schemas.openxmlformats.org/presentationml/2006/main">
  <p:tag name="AS_UNIQUEID" val="10763"/>
  <p:tag name="KSO_WM_BEAUTIFY_FLAG" val=""/>
</p:tagLst>
</file>

<file path=ppt/tags/tag662.xml><?xml version="1.0" encoding="utf-8"?>
<p:tagLst xmlns:p="http://schemas.openxmlformats.org/presentationml/2006/main">
  <p:tag name="AS_UNIQUEID" val="10764"/>
  <p:tag name="KSO_WM_BEAUTIFY_FLAG" val=""/>
</p:tagLst>
</file>

<file path=ppt/tags/tag663.xml><?xml version="1.0" encoding="utf-8"?>
<p:tagLst xmlns:p="http://schemas.openxmlformats.org/presentationml/2006/main">
  <p:tag name="AS_UNIQUEID" val="76"/>
  <p:tag name="KSO_WM_BEAUTIFY_FLAG" val=""/>
</p:tagLst>
</file>

<file path=ppt/tags/tag664.xml><?xml version="1.0" encoding="utf-8"?>
<p:tagLst xmlns:p="http://schemas.openxmlformats.org/presentationml/2006/main">
  <p:tag name="AS_UNIQUEID" val="78"/>
  <p:tag name="KSO_WM_BEAUTIFY_FLAG" val=""/>
</p:tagLst>
</file>

<file path=ppt/tags/tag665.xml><?xml version="1.0" encoding="utf-8"?>
<p:tagLst xmlns:p="http://schemas.openxmlformats.org/presentationml/2006/main">
  <p:tag name="AS_UNIQUEID" val="10765"/>
  <p:tag name="KSO_WM_BEAUTIFY_FLAG" val=""/>
</p:tagLst>
</file>

<file path=ppt/tags/tag666.xml><?xml version="1.0" encoding="utf-8"?>
<p:tagLst xmlns:p="http://schemas.openxmlformats.org/presentationml/2006/main">
  <p:tag name="AS_UNIQUEID" val="218"/>
  <p:tag name="KSO_WM_BEAUTIFY_FLAG" val=""/>
</p:tagLst>
</file>

<file path=ppt/tags/tag667.xml><?xml version="1.0" encoding="utf-8"?>
<p:tagLst xmlns:p="http://schemas.openxmlformats.org/presentationml/2006/main">
  <p:tag name="AS_UNIQUEID" val="218"/>
  <p:tag name="KSO_WM_BEAUTIFY_FLAG" val=""/>
</p:tagLst>
</file>

<file path=ppt/tags/tag668.xml><?xml version="1.0" encoding="utf-8"?>
<p:tagLst xmlns:p="http://schemas.openxmlformats.org/presentationml/2006/main">
  <p:tag name="AS_UNIQUEID" val="221"/>
  <p:tag name="KSO_WM_BEAUTIFY_FLAG" val=""/>
</p:tagLst>
</file>

<file path=ppt/tags/tag669.xml><?xml version="1.0" encoding="utf-8"?>
<p:tagLst xmlns:p="http://schemas.openxmlformats.org/presentationml/2006/main">
  <p:tag name="AS_UNIQUEID" val="221"/>
  <p:tag name="KSO_WM_BEAUTIFY_FLAG" val=""/>
</p:tagLst>
</file>

<file path=ppt/tags/tag670.xml><?xml version="1.0" encoding="utf-8"?>
<p:tagLst xmlns:p="http://schemas.openxmlformats.org/presentationml/2006/main">
  <p:tag name="AS_UNIQUEID" val="10766"/>
  <p:tag name="KSO_WM_BEAUTIFY_FLAG" val=""/>
</p:tagLst>
</file>

<file path=ppt/tags/tag671.xml><?xml version="1.0" encoding="utf-8"?>
<p:tagLst xmlns:p="http://schemas.openxmlformats.org/presentationml/2006/main">
  <p:tag name="AS_UNIQUEID" val="10767"/>
  <p:tag name="KSO_WM_BEAUTIFY_FLAG" val=""/>
</p:tagLst>
</file>

<file path=ppt/tags/tag672.xml><?xml version="1.0" encoding="utf-8"?>
<p:tagLst xmlns:p="http://schemas.openxmlformats.org/presentationml/2006/main">
  <p:tag name="AS_UNIQUEID" val="10768"/>
  <p:tag name="KSO_WM_BEAUTIFY_FLAG" val=""/>
</p:tagLst>
</file>

<file path=ppt/tags/tag673.xml><?xml version="1.0" encoding="utf-8"?>
<p:tagLst xmlns:p="http://schemas.openxmlformats.org/presentationml/2006/main">
  <p:tag name="AS_UNIQUEID" val="4485"/>
  <p:tag name="KSO_WM_BEAUTIFY_FLAG" val=""/>
</p:tagLst>
</file>

<file path=ppt/tags/tag674.xml><?xml version="1.0" encoding="utf-8"?>
<p:tagLst xmlns:p="http://schemas.openxmlformats.org/presentationml/2006/main">
  <p:tag name="AS_UNIQUEID" val="10769"/>
  <p:tag name="KSO_WM_BEAUTIFY_FLAG" val=""/>
</p:tagLst>
</file>

<file path=ppt/tags/tag675.xml><?xml version="1.0" encoding="utf-8"?>
<p:tagLst xmlns:p="http://schemas.openxmlformats.org/presentationml/2006/main">
  <p:tag name="AS_UNIQUEID" val="10770"/>
  <p:tag name="KSO_WM_BEAUTIFY_FLAG" val=""/>
</p:tagLst>
</file>

<file path=ppt/tags/tag676.xml><?xml version="1.0" encoding="utf-8"?>
<p:tagLst xmlns:p="http://schemas.openxmlformats.org/presentationml/2006/main">
  <p:tag name="AS_UNIQUEID" val="10771"/>
  <p:tag name="KSO_WM_BEAUTIFY_FLAG" val=""/>
</p:tagLst>
</file>

<file path=ppt/tags/tag677.xml><?xml version="1.0" encoding="utf-8"?>
<p:tagLst xmlns:p="http://schemas.openxmlformats.org/presentationml/2006/main">
  <p:tag name="AS_UNIQUEID" val="10772"/>
  <p:tag name="KSO_WM_BEAUTIFY_FLAG" val=""/>
</p:tagLst>
</file>

<file path=ppt/tags/tag678.xml><?xml version="1.0" encoding="utf-8"?>
<p:tagLst xmlns:p="http://schemas.openxmlformats.org/presentationml/2006/main">
  <p:tag name="AS_UNIQUEID" val="4484"/>
  <p:tag name="KSO_WM_BEAUTIFY_FLAG" val=""/>
</p:tagLst>
</file>

<file path=ppt/tags/tag679.xml><?xml version="1.0" encoding="utf-8"?>
<p:tagLst xmlns:p="http://schemas.openxmlformats.org/presentationml/2006/main">
  <p:tag name="AS_UNIQUEID" val="10773"/>
  <p:tag name="KSO_WM_BEAUTIFY_FLAG" val=""/>
</p:tagLst>
</file>

<file path=ppt/tags/tag680.xml><?xml version="1.0" encoding="utf-8"?>
<p:tagLst xmlns:p="http://schemas.openxmlformats.org/presentationml/2006/main">
  <p:tag name="AS_UNIQUEID" val="5438"/>
  <p:tag name="KSO_WM_BEAUTIFY_FLAG" val="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  <p:tag name="WM_BEAUTIFY_SHAPE_IDENTITY" val="{5fd2bf8f-1806-4a79-8312-387540fbbfc3}"/>
</p:tagLst>
</file>

<file path=ppt/tags/tag681.xml><?xml version="1.0" encoding="utf-8"?>
<p:tagLst xmlns:p="http://schemas.openxmlformats.org/presentationml/2006/main">
  <p:tag name="AS_UNIQUEID" val="4184"/>
  <p:tag name="KSO_WM_BEAUTIFY_FLAG" val=""/>
  <p:tag name="KSO_WM_TAG_VERSION" val="1.0"/>
  <p:tag name="KSO_WM_TEMPLATE_CATEGORY" val="custom"/>
  <p:tag name="KSO_WM_TEMPLATE_INDEX" val="20205250"/>
  <p:tag name="KSO_WM_UNIT_BLOCK" val="0"/>
  <p:tag name="KSO_WM_UNIT_COMPATIBLE" val="0"/>
  <p:tag name="KSO_WM_UNIT_DEFAULT_FONT" val="32;36;4"/>
  <p:tag name="KSO_WM_UNIT_DIAGRAM_ISNUMVISUAL" val="0"/>
  <p:tag name="KSO_WM_UNIT_DIAGRAM_ISREFERUNIT" val="0"/>
  <p:tag name="KSO_WM_UNIT_HIGHLIGHT" val="0"/>
  <p:tag name="KSO_WM_UNIT_ID" val="custom20205250_8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LACING_PICTURE_MD4" val="0"/>
  <p:tag name="KSO_WM_UNIT_PRESET_TEXT" val="点击输入大标题"/>
  <p:tag name="KSO_WM_UNIT_SM_LIMIT_TYPE" val="1"/>
  <p:tag name="KSO_WM_UNIT_TYPE" val="a"/>
  <p:tag name="KSO_WM_UNIT_VALUE" val="26"/>
</p:tagLst>
</file>

<file path=ppt/tags/tag68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250"/>
</p:tagLst>
</file>

<file path=ppt/tags/tag683.xml><?xml version="1.0" encoding="utf-8"?>
<p:tagLst xmlns:p="http://schemas.openxmlformats.org/presentationml/2006/main">
  <p:tag name="AS_UNIQUEID" val="10774"/>
</p:tagLst>
</file>

<file path=ppt/tags/tag684.xml><?xml version="1.0" encoding="utf-8"?>
<p:tagLst xmlns:p="http://schemas.openxmlformats.org/presentationml/2006/main">
  <p:tag name="AS_UNIQUEID" val="10775"/>
</p:tagLst>
</file>

<file path=ppt/tags/tag685.xml><?xml version="1.0" encoding="utf-8"?>
<p:tagLst xmlns:p="http://schemas.openxmlformats.org/presentationml/2006/main">
  <p:tag name="AS_UNIQUEID" val="10776"/>
</p:tagLst>
</file>

<file path=ppt/tags/tag686.xml><?xml version="1.0" encoding="utf-8"?>
<p:tagLst xmlns:p="http://schemas.openxmlformats.org/presentationml/2006/main">
  <p:tag name="AS_UNIQUEID" val="10777"/>
</p:tagLst>
</file>

<file path=ppt/tags/tag687.xml><?xml version="1.0" encoding="utf-8"?>
<p:tagLst xmlns:p="http://schemas.openxmlformats.org/presentationml/2006/main">
  <p:tag name="AS_UNIQUEID" val="10778"/>
  <p:tag name="KSO_WM_BEAUTIFY_FLAG" val=""/>
</p:tagLst>
</file>

<file path=ppt/tags/tag688.xml><?xml version="1.0" encoding="utf-8"?>
<p:tagLst xmlns:p="http://schemas.openxmlformats.org/presentationml/2006/main">
  <p:tag name="AS_UNIQUEID" val="10779"/>
  <p:tag name="KSO_WM_BEAUTIFY_FLAG" val=""/>
</p:tagLst>
</file>

<file path=ppt/tags/tag689.xml><?xml version="1.0" encoding="utf-8"?>
<p:tagLst xmlns:p="http://schemas.openxmlformats.org/presentationml/2006/main">
  <p:tag name="AS_UNIQUEID" val="10780"/>
  <p:tag name="KSO_WM_BEAUTIFY_FLAG" val=""/>
</p:tagLst>
</file>

<file path=ppt/tags/tag690.xml><?xml version="1.0" encoding="utf-8"?>
<p:tagLst xmlns:p="http://schemas.openxmlformats.org/presentationml/2006/main">
  <p:tag name="AS_UNIQUEID" val="544"/>
  <p:tag name="KSO_WM_BEAUTIFY_FLAG" val=""/>
</p:tagLst>
</file>

<file path=ppt/tags/tag691.xml><?xml version="1.0" encoding="utf-8"?>
<p:tagLst xmlns:p="http://schemas.openxmlformats.org/presentationml/2006/main">
  <p:tag name="AS_UNIQUEID" val="10781"/>
</p:tagLst>
</file>

<file path=ppt/tags/tag692.xml><?xml version="1.0" encoding="utf-8"?>
<p:tagLst xmlns:p="http://schemas.openxmlformats.org/presentationml/2006/main">
  <p:tag name="AS_UNIQUEID" val="10782"/>
</p:tagLst>
</file>

<file path=ppt/tags/tag693.xml><?xml version="1.0" encoding="utf-8"?>
<p:tagLst xmlns:p="http://schemas.openxmlformats.org/presentationml/2006/main">
  <p:tag name="AS_UNIQUEID" val="121"/>
  <p:tag name="KSO_WM_BEAUTIFY_FLAG" val=""/>
</p:tagLst>
</file>

<file path=ppt/tags/tag694.xml><?xml version="1.0" encoding="utf-8"?>
<p:tagLst xmlns:p="http://schemas.openxmlformats.org/presentationml/2006/main">
  <p:tag name="AS_UNIQUEID" val="10783"/>
</p:tagLst>
</file>

<file path=ppt/tags/tag695.xml><?xml version="1.0" encoding="utf-8"?>
<p:tagLst xmlns:p="http://schemas.openxmlformats.org/presentationml/2006/main">
  <p:tag name="AS_UNIQUEID" val="10784"/>
</p:tagLst>
</file>

<file path=ppt/tags/tag696.xml><?xml version="1.0" encoding="utf-8"?>
<p:tagLst xmlns:p="http://schemas.openxmlformats.org/presentationml/2006/main">
  <p:tag name="AS_UNIQUEID" val="10785"/>
  <p:tag name="TABLE_ENDDRAG_ORIGIN_RECT" val="890*413"/>
  <p:tag name="TABLE_ENDDRAG_RECT" val="32*56*890*413"/>
</p:tagLst>
</file>

<file path=ppt/tags/tag697.xml><?xml version="1.0" encoding="utf-8"?>
<p:tagLst xmlns:p="http://schemas.openxmlformats.org/presentationml/2006/main">
  <p:tag name="AS_UNIQUEID" val="10786"/>
</p:tagLst>
</file>

<file path=ppt/tags/tag698.xml><?xml version="1.0" encoding="utf-8"?>
<p:tagLst xmlns:p="http://schemas.openxmlformats.org/presentationml/2006/main">
  <p:tag name="AS_UNIQUEID" val="28"/>
</p:tagLst>
</file>

<file path=ppt/tags/tag699.xml><?xml version="1.0" encoding="utf-8"?>
<p:tagLst xmlns:p="http://schemas.openxmlformats.org/presentationml/2006/main">
  <p:tag name="KSO_WM_SPECIAL_SOURCE" val="bdnull"/>
</p:tagLst>
</file>

<file path=ppt/tags/tag700.xml><?xml version="1.0" encoding="utf-8"?>
<p:tagLst xmlns:p="http://schemas.openxmlformats.org/presentationml/2006/main">
  <p:tag name="AS_UNIQUEID" val="10787"/>
</p:tagLst>
</file>

<file path=ppt/tags/tag701.xml><?xml version="1.0" encoding="utf-8"?>
<p:tagLst xmlns:p="http://schemas.openxmlformats.org/presentationml/2006/main">
  <p:tag name="AS_UNIQUEID" val="10788"/>
</p:tagLst>
</file>

<file path=ppt/tags/tag702.xml><?xml version="1.0" encoding="utf-8"?>
<p:tagLst xmlns:p="http://schemas.openxmlformats.org/presentationml/2006/main">
  <p:tag name="AS_UNIQUEID" val="10789"/>
</p:tagLst>
</file>

<file path=ppt/tags/tag703.xml><?xml version="1.0" encoding="utf-8"?>
<p:tagLst xmlns:p="http://schemas.openxmlformats.org/presentationml/2006/main">
  <p:tag name="AS_UNIQUEID" val="10790"/>
</p:tagLst>
</file>

<file path=ppt/tags/tag704.xml><?xml version="1.0" encoding="utf-8"?>
<p:tagLst xmlns:p="http://schemas.openxmlformats.org/presentationml/2006/main">
  <p:tag name="AS_UNIQUEID" val="10791"/>
</p:tagLst>
</file>

<file path=ppt/tags/tag705.xml><?xml version="1.0" encoding="utf-8"?>
<p:tagLst xmlns:p="http://schemas.openxmlformats.org/presentationml/2006/main">
  <p:tag name="AS_UNIQUEID" val="4735"/>
  <p:tag name="KSO_WM_BEAUTIFY_FLAG" val=""/>
</p:tagLst>
</file>

<file path=ppt/tags/tag706.xml><?xml version="1.0" encoding="utf-8"?>
<p:tagLst xmlns:p="http://schemas.openxmlformats.org/presentationml/2006/main">
  <p:tag name="AS_UNIQUEID" val="10792"/>
</p:tagLst>
</file>

<file path=ppt/tags/tag707.xml><?xml version="1.0" encoding="utf-8"?>
<p:tagLst xmlns:p="http://schemas.openxmlformats.org/presentationml/2006/main">
  <p:tag name="AS_UNIQUEID" val="10793"/>
</p:tagLst>
</file>

<file path=ppt/tags/tag708.xml><?xml version="1.0" encoding="utf-8"?>
<p:tagLst xmlns:p="http://schemas.openxmlformats.org/presentationml/2006/main">
  <p:tag name="AS_UNIQUEID" val="4735"/>
  <p:tag name="KSO_WM_BEAUTIFY_FLAG" val=""/>
</p:tagLst>
</file>

<file path=ppt/tags/tag709.xml><?xml version="1.0" encoding="utf-8"?>
<p:tagLst xmlns:p="http://schemas.openxmlformats.org/presentationml/2006/main">
  <p:tag name="AS_UNIQUEID" val="10794"/>
</p:tagLst>
</file>

<file path=ppt/tags/tag710.xml><?xml version="1.0" encoding="utf-8"?>
<p:tagLst xmlns:p="http://schemas.openxmlformats.org/presentationml/2006/main">
  <p:tag name="AS_UNIQUEID" val="10795"/>
</p:tagLst>
</file>

<file path=ppt/tags/tag711.xml><?xml version="1.0" encoding="utf-8"?>
<p:tagLst xmlns:p="http://schemas.openxmlformats.org/presentationml/2006/main">
  <p:tag name="AS_UNIQUEID" val="10846"/>
</p:tagLst>
</file>

<file path=ppt/tags/tag712.xml><?xml version="1.0" encoding="utf-8"?>
<p:tagLst xmlns:p="http://schemas.openxmlformats.org/presentationml/2006/main">
  <p:tag name="AS_UNIQUEID" val="10796"/>
</p:tagLst>
</file>

<file path=ppt/tags/tag713.xml><?xml version="1.0" encoding="utf-8"?>
<p:tagLst xmlns:p="http://schemas.openxmlformats.org/presentationml/2006/main">
  <p:tag name="AS_UNIQUEID" val="10797"/>
</p:tagLst>
</file>

<file path=ppt/tags/tag714.xml><?xml version="1.0" encoding="utf-8"?>
<p:tagLst xmlns:p="http://schemas.openxmlformats.org/presentationml/2006/main">
  <p:tag name="AS_UNIQUEID" val="10798"/>
</p:tagLst>
</file>

<file path=ppt/tags/tag715.xml><?xml version="1.0" encoding="utf-8"?>
<p:tagLst xmlns:p="http://schemas.openxmlformats.org/presentationml/2006/main">
  <p:tag name="AS_UNIQUEID" val="10799"/>
</p:tagLst>
</file>

<file path=ppt/tags/tag716.xml><?xml version="1.0" encoding="utf-8"?>
<p:tagLst xmlns:p="http://schemas.openxmlformats.org/presentationml/2006/main">
  <p:tag name="AS_UNIQUEID" val="10800"/>
  <p:tag name="KSO_WM_BEAUTIFY_FLAG" val=""/>
</p:tagLst>
</file>

<file path=ppt/tags/tag717.xml><?xml version="1.0" encoding="utf-8"?>
<p:tagLst xmlns:p="http://schemas.openxmlformats.org/presentationml/2006/main">
  <p:tag name="AS_UNIQUEID" val="10801"/>
  <p:tag name="KSO_WM_BEAUTIFY_FLAG" val=""/>
</p:tagLst>
</file>

<file path=ppt/tags/tag718.xml><?xml version="1.0" encoding="utf-8"?>
<p:tagLst xmlns:p="http://schemas.openxmlformats.org/presentationml/2006/main">
  <p:tag name="AS_UNIQUEID" val="10802"/>
  <p:tag name="KSO_WM_BEAUTIFY_FLAG" val=""/>
  <p:tag name="TABLE_ENDDRAG_ORIGIN_RECT" val="784*132"/>
  <p:tag name="TABLE_ENDDRAG_RECT" val="145*383*784*132"/>
</p:tagLst>
</file>

<file path=ppt/tags/tag719.xml><?xml version="1.0" encoding="utf-8"?>
<p:tagLst xmlns:p="http://schemas.openxmlformats.org/presentationml/2006/main">
  <p:tag name="AS_UNIQUEID" val="10803"/>
</p:tagLst>
</file>

<file path=ppt/tags/tag720.xml><?xml version="1.0" encoding="utf-8"?>
<p:tagLst xmlns:p="http://schemas.openxmlformats.org/presentationml/2006/main">
  <p:tag name="AS_UNIQUEID" val="10804"/>
</p:tagLst>
</file>

<file path=ppt/tags/tag721.xml><?xml version="1.0" encoding="utf-8"?>
<p:tagLst xmlns:p="http://schemas.openxmlformats.org/presentationml/2006/main">
  <p:tag name="AS_UNIQUEID" val="10922"/>
</p:tagLst>
</file>

<file path=ppt/tags/tag722.xml><?xml version="1.0" encoding="utf-8"?>
<p:tagLst xmlns:p="http://schemas.openxmlformats.org/presentationml/2006/main">
  <p:tag name="AS_UNIQUEID" val="10923"/>
</p:tagLst>
</file>

<file path=ppt/tags/tag723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image" Target="../media/image3.jpeg" /></Relationships>
</file>

<file path=ppt/theme/_rels/theme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image" Target="../media/image3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暗香扑面">
  <a:themeElements>
    <a:clrScheme name="暗香扑面">
      <a:dk1>
        <a:sysClr val="windowText" lastClr="000000"/>
      </a:dk1>
      <a:lt1>
        <a:sysClr val="window" lastClr="FFFFFF"/>
      </a:lt1>
      <a:dk2>
        <a:srgbClr val="2F2F2F"/>
      </a:dk2>
      <a:lt2>
        <a:srgbClr val="FFFFF4"/>
      </a:lt2>
      <a:accent1>
        <a:srgbClr val="918415"/>
      </a:accent1>
      <a:accent2>
        <a:srgbClr val="C47546"/>
      </a:accent2>
      <a:accent3>
        <a:srgbClr val="AFB591"/>
      </a:accent3>
      <a:accent4>
        <a:srgbClr val="B9945B"/>
      </a:accent4>
      <a:accent5>
        <a:srgbClr val="85ADBC"/>
      </a:accent5>
      <a:accent6>
        <a:srgbClr val="E5B440"/>
      </a:accent6>
      <a:hlink>
        <a:srgbClr val="00D5D5"/>
      </a:hlink>
      <a:folHlink>
        <a:srgbClr val="DD00DD"/>
      </a:folHlink>
    </a:clrScheme>
    <a:fontScheme name="暗香扑面">
      <a:majorFont>
        <a:latin typeface="Franklin Gothic Medium"/>
        <a:ea typeface="微软雅黑" panose="020b0503020204020204" charset="-122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</a:majorFont>
      <a:minorFont>
        <a:latin typeface="Franklin Gothic Book" panose="020b0503020102020204"/>
        <a:ea typeface="黑体"/>
        <a:cs typeface="Arial"/>
        <a:font script="Jpan" typeface="HG創英角ｺﾞｼｯｸUB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n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暗香扑面">
      <a:fillStyleLst>
        <a:solidFill>
          <a:schemeClr val="phClr"/>
        </a:solidFill>
        <a:gradFill rotWithShape="1">
          <a:gsLst>
            <a:gs pos="0">
              <a:schemeClr val="phClr">
                <a:tint val="98000"/>
                <a:satMod val="220000"/>
              </a:schemeClr>
            </a:gs>
            <a:gs pos="31000">
              <a:schemeClr val="phClr">
                <a:tint val="30000"/>
                <a:satMod val="150000"/>
              </a:schemeClr>
            </a:gs>
            <a:gs pos="91000">
              <a:schemeClr val="phClr">
                <a:tint val="96000"/>
              </a:schemeClr>
            </a:gs>
          </a:gsLst>
          <a:path path="circle">
            <a:fillToRect l="50000" t="150000" r="50000"/>
          </a:path>
        </a:gradFill>
        <a:blipFill>
          <a:blip r:embed="rId1">
            <a:duotone>
              <a:schemeClr val="phClr">
                <a:shade val="28000"/>
                <a:satMod val="100000"/>
              </a:schemeClr>
              <a:schemeClr val="phClr">
                <a:tint val="100000"/>
                <a:satMod val="200000"/>
              </a:schemeClr>
            </a:duotone>
          </a:blip>
          <a:tile tx="0" ty="0" sx="80000" sy="8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10000"/>
              </a:schemeClr>
            </a:glow>
          </a:effectLst>
        </a:effectStyle>
        <a:effectStyle>
          <a:effectLst>
            <a:outerShdw blurRad="34925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9525" prstMaterial="dkEdge">
            <a:bevelT w="12000" h="24150"/>
            <a:contourClr>
              <a:schemeClr val="phClr">
                <a:satMod val="110000"/>
              </a:schemeClr>
            </a:contourClr>
          </a:sp3d>
        </a:effectStyle>
        <a:effectStyle>
          <a:effectLst>
            <a:outerShdw blurRad="50800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18700" prstMaterial="dkEdge">
            <a:bevelT w="44450" h="80600"/>
            <a:contourClr>
              <a:schemeClr val="phClr"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0000"/>
                <a:satMod val="1000000"/>
              </a:schemeClr>
            </a:gs>
            <a:gs pos="31000">
              <a:schemeClr val="phClr">
                <a:shade val="85000"/>
                <a:satMod val="450000"/>
              </a:schemeClr>
            </a:gs>
            <a:gs pos="100000">
              <a:schemeClr val="phClr">
                <a:tint val="70000"/>
                <a:satMod val="300000"/>
              </a:schemeClr>
            </a:gs>
          </a:gsLst>
          <a:path path="circle">
            <a:fillToRect l="50000" t="150000" r="50000"/>
          </a:path>
        </a:gradFill>
        <a:blipFill>
          <a:blip r:embed="rId2">
            <a:duotone>
              <a:schemeClr val="phClr">
                <a:tint val="100000"/>
                <a:shade val="70000"/>
                <a:hueMod val="100000"/>
                <a:satMod val="100000"/>
              </a:schemeClr>
              <a:schemeClr val="phClr">
                <a:tint val="9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E8EEF2"/>
      </a:dk2>
      <a:lt2>
        <a:srgbClr val="F9FAFB"/>
      </a:lt2>
      <a:accent1>
        <a:srgbClr val="2B4663"/>
      </a:accent1>
      <a:accent2>
        <a:srgbClr val="5C7885"/>
      </a:accent2>
      <a:accent3>
        <a:srgbClr val="94ACBC"/>
      </a:accent3>
      <a:accent4>
        <a:srgbClr val="B9CAE1"/>
      </a:accent4>
      <a:accent5>
        <a:srgbClr val="97ABBD"/>
      </a:accent5>
      <a:accent6>
        <a:srgbClr val="3B606F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2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2_暗香扑面">
  <a:themeElements>
    <a:clrScheme name="暗香扑面">
      <a:dk1>
        <a:sysClr val="windowText" lastClr="000000"/>
      </a:dk1>
      <a:lt1>
        <a:sysClr val="window" lastClr="FFFFFF"/>
      </a:lt1>
      <a:dk2>
        <a:srgbClr val="2F2F2F"/>
      </a:dk2>
      <a:lt2>
        <a:srgbClr val="FFFFF4"/>
      </a:lt2>
      <a:accent1>
        <a:srgbClr val="918415"/>
      </a:accent1>
      <a:accent2>
        <a:srgbClr val="C47546"/>
      </a:accent2>
      <a:accent3>
        <a:srgbClr val="AFB591"/>
      </a:accent3>
      <a:accent4>
        <a:srgbClr val="B9945B"/>
      </a:accent4>
      <a:accent5>
        <a:srgbClr val="85ADBC"/>
      </a:accent5>
      <a:accent6>
        <a:srgbClr val="E5B440"/>
      </a:accent6>
      <a:hlink>
        <a:srgbClr val="00D5D5"/>
      </a:hlink>
      <a:folHlink>
        <a:srgbClr val="DD00DD"/>
      </a:folHlink>
    </a:clrScheme>
    <a:fontScheme name="暗香扑面">
      <a:majorFont>
        <a:latin typeface="Franklin Gothic Medium"/>
        <a:ea typeface="微软雅黑" panose="020b0503020204020204" charset="-122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</a:majorFont>
      <a:minorFont>
        <a:latin typeface="Franklin Gothic Book" panose="020b0503020102020204"/>
        <a:ea typeface="黑体"/>
        <a:cs typeface="Arial"/>
        <a:font script="Jpan" typeface="HG創英角ｺﾞｼｯｸUB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n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暗香扑面">
      <a:fillStyleLst>
        <a:solidFill>
          <a:schemeClr val="phClr"/>
        </a:solidFill>
        <a:gradFill rotWithShape="1">
          <a:gsLst>
            <a:gs pos="0">
              <a:schemeClr val="phClr">
                <a:tint val="98000"/>
                <a:satMod val="220000"/>
              </a:schemeClr>
            </a:gs>
            <a:gs pos="31000">
              <a:schemeClr val="phClr">
                <a:tint val="30000"/>
                <a:satMod val="150000"/>
              </a:schemeClr>
            </a:gs>
            <a:gs pos="91000">
              <a:schemeClr val="phClr">
                <a:tint val="96000"/>
              </a:schemeClr>
            </a:gs>
          </a:gsLst>
          <a:path path="circle">
            <a:fillToRect l="50000" t="150000" r="50000"/>
          </a:path>
        </a:gradFill>
        <a:blipFill>
          <a:blip r:embed="rId1">
            <a:duotone>
              <a:schemeClr val="phClr">
                <a:shade val="28000"/>
                <a:satMod val="100000"/>
              </a:schemeClr>
              <a:schemeClr val="phClr">
                <a:tint val="100000"/>
                <a:satMod val="200000"/>
              </a:schemeClr>
            </a:duotone>
          </a:blip>
          <a:tile tx="0" ty="0" sx="80000" sy="8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10000"/>
              </a:schemeClr>
            </a:glow>
          </a:effectLst>
        </a:effectStyle>
        <a:effectStyle>
          <a:effectLst>
            <a:outerShdw blurRad="34925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9525" prstMaterial="dkEdge">
            <a:bevelT w="12000" h="24150"/>
            <a:contourClr>
              <a:schemeClr val="phClr">
                <a:satMod val="110000"/>
              </a:schemeClr>
            </a:contourClr>
          </a:sp3d>
        </a:effectStyle>
        <a:effectStyle>
          <a:effectLst>
            <a:outerShdw blurRad="50800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18700" prstMaterial="dkEdge">
            <a:bevelT w="44450" h="80600"/>
            <a:contourClr>
              <a:schemeClr val="phClr"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0000"/>
                <a:satMod val="1000000"/>
              </a:schemeClr>
            </a:gs>
            <a:gs pos="31000">
              <a:schemeClr val="phClr">
                <a:shade val="85000"/>
                <a:satMod val="450000"/>
              </a:schemeClr>
            </a:gs>
            <a:gs pos="100000">
              <a:schemeClr val="phClr">
                <a:tint val="70000"/>
                <a:satMod val="300000"/>
              </a:schemeClr>
            </a:gs>
          </a:gsLst>
          <a:path path="circle">
            <a:fillToRect l="50000" t="150000" r="50000"/>
          </a:path>
        </a:gradFill>
        <a:blipFill>
          <a:blip r:embed="rId2">
            <a:duotone>
              <a:schemeClr val="phClr">
                <a:tint val="100000"/>
                <a:shade val="70000"/>
                <a:hueMod val="100000"/>
                <a:satMod val="100000"/>
              </a:schemeClr>
              <a:schemeClr val="phClr">
                <a:tint val="9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noFill/>
        <a:ln w="9525">
          <a:noFill/>
          <a:miter lim="800000"/>
        </a:ln>
      </a:spPr>
      <a:bodyPr>
        <a:spAutoFit/>
      </a:bodyPr>
      <a:lstStyle>
        <a:defPPr algn="just">
          <a:lnSpc>
            <a:spcPct val="150000"/>
          </a:lnSpc>
          <a:tabLst>
            <a:tab pos="2400300" algn="l"/>
          </a:tabLst>
          <a:defRPr sz="2400" b="1" smtClean="0">
            <a:latin typeface="宋体" panose="02010600030101010101" pitchFamily="2" charset="-122"/>
            <a:cs typeface="Courier New" panose="02070309020205020404" pitchFamily="49" charset="0"/>
          </a:defRPr>
        </a:defPPr>
      </a:lstStyle>
    </a:sp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35">
      <vt:lpstr>Arial</vt:lpstr>
      <vt:lpstr>Calibri</vt:lpstr>
      <vt:lpstr>Franklin Gothic Medium</vt:lpstr>
      <vt:lpstr>微软雅黑</vt:lpstr>
      <vt:lpstr>Franklin Gothic Book</vt:lpstr>
      <vt:lpstr>黑体</vt:lpstr>
      <vt:lpstr>Wingdings 2</vt:lpstr>
      <vt:lpstr>宋体</vt:lpstr>
      <vt:lpstr>汉仪旗黑-85S</vt:lpstr>
      <vt:lpstr>华文中宋</vt:lpstr>
      <vt:lpstr>等线 Light</vt:lpstr>
      <vt:lpstr>等线</vt:lpstr>
      <vt:lpstr>思源黑体 CN Normal</vt:lpstr>
      <vt:lpstr>楷体</vt:lpstr>
      <vt:lpstr>阿里巴巴普惠体 2.0 55 Regular</vt:lpstr>
      <vt:lpstr>Times New Roman</vt:lpstr>
      <vt:lpstr>思源黑体 CN Light</vt:lpstr>
      <vt:lpstr>Segoe UI</vt:lpstr>
      <vt:lpstr>Courier New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2024-08-30T00:18:12.567</cp:lastPrinted>
  <dcterms:created xsi:type="dcterms:W3CDTF">2024-08-29T16:18:12Z</dcterms:created>
  <dcterms:modified xsi:type="dcterms:W3CDTF">2024-08-29T16:18:20Z</dcterms:modified>
</cp:coreProperties>
</file>