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27718-706D-4197-B430-73014ADDE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8EB46-26C8-4E06-9E49-769EF1D97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D9768-D30E-4F80-9514-CFBBDAC17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18EFA-02AF-43B0-A009-2DFE9DFA0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75710-D713-4498-A674-08C4F3EB5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9A9B2-FF83-4EDC-BB6A-E4EFB5BE5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AAD56-9727-46C4-9A68-DEABB86B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97CA7-E44F-4D90-B22C-2C94F527C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184DE-B7D4-4001-8C0F-37DE7EED9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56A7F-7583-4CE9-B259-0636AFE92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AFAB4-16F3-4BC7-BF9E-4D0C23C6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6014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工作分析过程中遇到的问题及对策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工作分析过程中遇到的问题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通过对工作过程中遇到的问题进行分析，可以找到问题的根源，从而采取针对性的措施，提高工作效率。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优化工作流程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通过对工作过程中遇到的问题进行总结，可以发现工作流程中的瓶颈和不足，进而对工作流程进行优化和改进。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通过对工作过程中遇到的问题进行反思，可以不断完善工作方法和技能，提高工作质量。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改进工作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促进个人和组织发展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通过对工作的深入分析，能够发现潜在的问题和隐患，防止问题扩大化。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通过对工作的分析和优化，可以提高工作效率，减少不必要的浪费和延误。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通过对问题的分析，可以找到问题的症结所在，从而采取改进措施，优化工作流程和方法。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通过对工作的分析和总结，可以不断积累经验和知识，提升个人和组织的能力和竞争力。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工作分析过程中遇到的问题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缺乏足够的数据来源，导致分析结果缺乏全面性和准确性。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数据收集成本高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625" r="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收集到的数据存在大量噪声、异常值或缺失值，影响分析的准确性。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需要投入大量人力、物力和时间成本进行数据收集，增加分析难度和成本。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选择的分析方法不适合所收集的数据类型或分析目的，导致分析结果不准确或无效。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分析方法不当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数据分析过程涉及多个步骤和环节，容易出现错误或遗漏，影响分析结果的准确性。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分析过程繁琐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分析结果呈现方式复杂或晦涩难懂，导致决策者或相关人员无法理解或信任分析结果。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分析结果难以理解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结果呈现缺乏针对性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分析结果呈现未针对不同受众进行定制化处理，导致受众无法理解或接受分析结果。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结果呈现缺乏互动性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分析结果呈现方式缺乏互动性，无法让受众与分析结果进行互动或深入探讨。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结果呈现不清晰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分析结果呈现方式不够直观、简洁，难以让决策者或相关人员快速了解分析结果。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除了传统的问卷调查、访谈等方式，还可以利用社交媒体、在线论坛等渠道收集数据，以更全面地了解工作情况和员工需求。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多样化数据来源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在数据收集过程中，要确保数据的准确性和完整性，避免因为数据质量问题导致分析结果失真。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在收集和处理数据时，要严格遵守数据保密规定，确保员工隐私得到保护。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加强数据保密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https://d.book118.com/418046014036006032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2024-09-09T14:57:45.348</cp:lastPrinted>
  <dcterms:created xsi:type="dcterms:W3CDTF">2024-09-09T06:57:45Z</dcterms:created>
  <dcterms:modified xsi:type="dcterms:W3CDTF">2024-09-09T06:57:47Z</dcterms:modified>
</cp:coreProperties>
</file>