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7E067-D9B9-4647-A362-1E80EDF4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A231-5DC3-47C3-9277-901B84AD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A7E34-F7F6-4710-B492-39FCE935E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F23CF-6858-4FAE-B996-45E82B720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B07B2-E6B5-4055-BB83-11E629885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3D733-F9EB-4940-9EBF-B5E48C1F7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D5BC0-3804-4C85-8B65-88BB8CC5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75F03-7A90-4559-80CC-9E6125E24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08340-A861-49C6-A76A-C7856CC84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B2E8E-EA37-4111-89EE-78127CF1B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DE951-4DCC-4753-8ED0-FCCA8F8BA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6060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社交媒体行业的职业发展策略与规划方法探讨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职业发展路径与岗位设置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个人品牌塑造与影响力提升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网络资源拓展与人际关系建立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持续学习与技能提升策略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职业规划制定与执行跟踪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250" b="5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社交媒体行业概述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社交媒体是一种基于互联网的平台，允许用户创建、分享和交流内容，包括文字、图片、视频等。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社交媒体类型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主要包括社交网络、微博客、图片/视频分享、论坛/社区等。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社交媒体行业产业链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包括内容创作、平台运营、广告营销、数据分析等环节。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根据市场研究机构的数据，社交媒体市场规模逐年增长，已经成为互联网产业中的重要组成部分。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随着移动互联网的普及和5G等新技术的应用，社交媒体用户数量和活跃度不断提升，市场规模将持续扩大。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社交媒体行业竞争激烈，头部平台占据市场份额较大，但新兴平台也在不断涌现。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包括Facebook、Twitter、Instagram、微信、微博等国际和国内知名社交媒体平台。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https://d.book118.com/418046060011006044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2024-09-23T21:09:16.552</cp:lastPrinted>
  <dcterms:created xsi:type="dcterms:W3CDTF">2024-09-23T13:09:16Z</dcterms:created>
  <dcterms:modified xsi:type="dcterms:W3CDTF">2024-09-23T13:09:18Z</dcterms:modified>
</cp:coreProperties>
</file>