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1C8DC-BC81-43AB-920D-078B0D963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30B62-E80A-4475-BC09-FC29613A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1E6E8-C3B5-4143-B4E7-E9DB329ED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03E94-0C18-486F-B335-9A79B440E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819BA-57DF-403E-8CA0-1C7B75105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CE5782-9E54-4EC0-A207-B9D058390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856CA0-55D3-4C55-ADCC-BC8B54CD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0C76E-0AC9-4040-AB6A-522A5B4F2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21A963-4AF7-4AF0-87D4-3777F1A9B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EB0F1-BF70-4303-B9C6-AEFB1FBE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940BD-93DA-42C5-B37C-6418308A7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46117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招标控制价计价分析报告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招标控制价计价方法分析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招标控制价与投标报价的关系分析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招标控制价的优化建议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本报告旨在分析招标控制价的编制方法和影响因素，为合理确定招标控制价提供依据。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随着工程建设市场的不断发展，招标控制价在工程建设管理中的作用越来越重要。合理确定招标控制价，有利于保障工程建设质量、控制工程投资、维护市场秩序。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本报告主要针对招标控制价的计价方法和相关因素进行分析，不涉及具体的工程案例和数据。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由于数据和资料的限制，本报告未能对所有相关因素进行全面分析，仅选取了部分具有代表性的因素进行探讨。同时，本报告的分析结果仅供参考，实际应用时需结合具体情况进行调整和完善。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招标控制价是招标人根据国家或省级、行业建设主管部门颁发的有关计价依据和办法，按设计施工图纸计算的，对招标工程限定的最高工程造价。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招标控制价是招标过程中重要的价格参考，有助于招标人合理控制工程投资，防止投标人虚报价格和不合理抬高工程造价，保证工程项目的顺利实施。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通过设定合理的招标控制价，招标人可以有效地控制工程投资，防止投标人虚报价格，从而保证工程项目的顺利实施。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保障工程项目的顺利实施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招标控制价的设定能够提高招投标工作的透明度，使投标人在同等条件下公平竞争，防止暗箱操作和虚假报价等不正当行为。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提高招投标工作的透明度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招标控制价的编制依据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根据工程现场的实际情况，考虑合理的施工措施费用和特殊要求，如地质条件、环境因素等。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工程现场情况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如工程量清单计价规范、地区人工费指导价、材料市场价格信息等。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国家或省级、行业建设主管部门颁发的有关计价依据和办法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招标控制价应以设计施工图纸为基础进行计算，确保与工程实际情况相符。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设计施工图纸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招标控制价计价方法分析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基于工程量清单，采用统一的计价规范进行计价的方法。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清单计价法是招标人提供工程量清单，投标人根据企业自身情况自行填报单价，计算出总价的方法。这种方法有利于企业自主报价，简化招投标流程，提高工作效率。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清单计价法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依据国家或地方颁布的定额进行计价的方法。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定额计价法是依据国家或地方颁布的定额进行计价的方法，这种方法有利于保证计价的统一性、准确性和权威性，但缺乏灵活性，不利于企业自主报价。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定额计价法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通过市场调查获取价格信息进行计价的方法。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市场询价法是通过市场调查获取价格信息进行计价的方法，这种方法有利于企业根据市场行情调整报价，提高竞争力，但需要耗费大量人力物力进行市场调查。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市场询价法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https://d.book118.com/418046117026006040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2024-09-18T10:13:03.219</cp:lastPrinted>
  <dcterms:created xsi:type="dcterms:W3CDTF">2024-09-18T02:13:03Z</dcterms:created>
  <dcterms:modified xsi:type="dcterms:W3CDTF">2024-09-18T02:13:05Z</dcterms:modified>
</cp:coreProperties>
</file>