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66827-BE99-4EEC-9022-05C6E83C9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62A99-BCF2-4CB9-9902-F72E4541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81EA4-BE2E-4E33-A694-1A7B001C1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CE119-A67C-4364-A8DD-E660FF92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0E970-4249-4FC3-85A5-AC10F5F9B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4CCA46-140A-4884-A4BF-45673E7C6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1DD335-F3CC-47C6-AAEB-D7BDEFEEE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FBF61-8C83-4DF8-9066-BF86660E9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BE8A3-4E21-4F4F-8E7B-C3CF2A4A8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D134F-7E28-44EF-AEB4-7935DAE53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5688E-A943-4351-A650-435F63F25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5210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社区服务与爱心小屋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爱心小屋介绍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社区服务与爱心小屋关系探讨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典型案例分析：成功运作经验分享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挑战与机遇：当前存在问题及解决方案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未来展望与可持续发展路径设计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社区服务是指在社区范围内，由政府、社区组织、企事业单位和居民等多元主体共同提供的，满足社区居民物质和精神需求的各类服务活动。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社区服务是社区建设的重要内容，对于提高居民生活质量、促进社区和谐稳定、推动社会进步具有重要意义。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社区服务的目标是满足社区居民的基本生活需求，提高居民的生活质量和幸福感，促进社区和谐稳定。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社区服务应遵循以人为本、公平公正、多元化、专业化等原则，确保服务的质量和效果。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当前，我国社区服务已经取得了显著成效，但仍存在服务不均衡、服务质量不高、服务设施不完善等问题。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未来，社区服务将朝着专业化、智能化、多元化等方向发展，同时注重提高服务质量和效率，满足居民日益增长的多样化需求。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爱心小屋介绍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随着社会的发展，人们对于关爱和互助的需求日益增长，爱心小屋应运而生，为社区居民提供一个温馨的互助平台。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爱心小屋作为社区服务的一部分，致力于提供便捷、贴心的服务，满足居民在物质和精神层面的需求。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爱心小屋通过实际行动传递爱心与温暖，倡导关爱他人、奉献社会的良好风尚，推动社会和谐发展。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弘扬爱心文化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爱心小屋成立背景及意义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爱心小屋具有物品捐赠、互助交流、志愿服务等多种功能，为社区居民提供全方位的帮助与支持。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爱心小屋定位为社区内的公益慈善机构，以关爱他人、传递温暖为宗旨，为社区居民搭建一个互帮互助的平台。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爱心小屋功能与定位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248" b="62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523" b="7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爱心小屋运营模式及特色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爱心小屋采用“政府引导、社区管理、居民参与”的运营模式，充分整合社区资源，发动居民积极参与公益事业。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特色活动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爱心小屋定期开展各类特色活动，如义卖、募捐、志愿服务等，吸引更多居民关注和参与公益事业。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爱心小屋运用现代信息技术手段，实现物品捐赠、志愿服务等信息的实时更新和管理，提高运营效率和透明度。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社区服务与爱心小屋关系探讨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服务资源不足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在某些领域，如心理咨询、法律援助等，社区服务资源有限，爱心小屋可发挥自身优势，弥补这一缺口。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居民需求多样性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社区服务需满足各年龄段、不同背景居民的需求，爱心小屋作为补充，可提供个性化、专业化的服务。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社区服务需要广泛吸纳志愿者参与，爱心小屋可作为志愿者招募、培训、管理的平台。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792" r="12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社区服务对爱心小屋需求分析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通过爱心小屋的专业服务，可提升社区服务的整体效果，增强居民的获得感和满意度。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拓展服务领域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爱心小屋可关注社区服务覆盖不到的领域，如特殊群体关爱、环保公益等。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爱心小屋可采用灵活多变的服务模式，如线上咨询、线下活动、互助小组等，为居民提供更多选择。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爱心小屋对社区服务补充作用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https://d.book118.com/418052101014006036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2024-09-15T05:40:46.943</cp:lastPrinted>
  <dcterms:created xsi:type="dcterms:W3CDTF">2024-09-14T21:40:46Z</dcterms:created>
  <dcterms:modified xsi:type="dcterms:W3CDTF">2024-09-14T21:40:49Z</dcterms:modified>
</cp:coreProperties>
</file>