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194FE-C7AF-40F9-824E-3661FB60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BE980-0EDF-41DF-83F0-1B2275F65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F1D37-D5B0-42B3-AF03-058EC87A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6DEC7-E36A-4FC8-9E03-5AD6FA53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3EB8D4-A29D-49BD-940F-AE0CCC55D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0B59D6-3AD4-4709-B95C-8A974E20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CB470-B1C6-4318-83A6-D08FB7F8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888DB-778F-44B2-BB8A-4B39FB4AE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C9798-DBD9-41F4-A282-1DDE15BB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A56DE-3F7D-4060-B0C0-9FBF0F3A3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4F860-B5AB-43D8-B874-16A22D14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52125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工作研究第一讲：理论与科学\n## 1.社会工作研究的基本概念与重要性\n### 1.1什么是社会工作研究：定义与范围\n### 1.2社会工作研究的重要性：理论与实践的关系\n### 1.3社会工作研究的目标与方法\n## 2.社会工作理论的发展与应用\n### 2.1古典社会工作理论：精神分析、认知行为疗法等\n### 2.2现代社会工作理论：系统理论、生态系统理论等\n### 2.3理论在社会工作研究中的应用与评估\n## 3.社会工作研究的科学方法\n### 3.1定量研究方法：实验设计、问卷调查等\n### 3.2定性研究方法：案例研究、访谈法等\n### 3.3混合研究方法：研究设计与数据分析\n## 4.数据收集与统计分析\n### 4.1数据收集技巧：观察、访谈等\n### 4.2统计分析：描述性统计、推断性统计等\n### 4.3数据可视化与报告撰写\n## 5.社会工作研究的伦理与隐私问题\n### 5.1研究伦理：尊重、公正等原则\n### 5.2隐私保护：数据匿名化、保密协议等\n### 5.3研究中的伦理审查与监管\n## 6.社会工作研究的实践应用与影响\n### 6.1研究成果的实践应用：干预策略、政策制定等\n### 6.2研究对社会工作实践的影响：知识更新、方法改进等\n### 6.3未来研究方向与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800"/>
              <a:t>社会工作研究第一讲：理论与科学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社会工作研究的基本概念与重要性</a:t>
            </a:r>
            <a:endParaRPr/>
          </a:p>
        </p:txBody>
      </p:sp>
      <p:sp>
        <p:nvSpPr>
          <p:cNvPr id="9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什么是社会工作研究：定义与范围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定义：社会工作研究是一种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的研究方法，旨在了解社会工作的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等方面的问题。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理论：探讨社会工作的基本概念、原则和假设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实践：研究社会工作的方法、技巧和过程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政策：分析社会工作的政策制定和评估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范围：社会工作研究涉及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群体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等多个层面，关注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弱势群体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社会福利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个体层面：研究个体的心理健康、人际关系等问题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家庭层面：研究家庭关系、家庭治疗等问题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群体层面：研究群体行为、群体干预等问题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社区层面：研究社区发展、社区服务等问题</a:t>
            </a:r>
            <a:endParaRPr/>
          </a:p>
        </p:txBody>
      </p:sp>
      <p:cxnSp>
        <p:nvCxnSpPr>
          <p:cNvPr id="15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理论与实践的关系：社会工作研究是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之间的桥梁，有助于推动社会工作的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本土化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理论指导实践：研究理论有助于明确社会工作实践的目标和方法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实践丰富理论：实践中的经验和问题可以为理论研究提供素材和启示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研究的重要性：社会工作研究有助于提高社会工作的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，促进社会的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正义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提高效果：研究可以帮助社会工作者更好地解决问题，提高服务质量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提高效率：研究可以为社会工作者提供科学的方法和技巧，提高工作效率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促进公平：研究有助于关注弱势群体，提高社会福利水平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促进正义：研究有助于揭示社会问题，推动社会制度和政策的改革</a:t>
            </a:r>
            <a:endParaRPr/>
          </a:p>
        </p:txBody>
      </p: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社会工作研究的重要性：理论与实践的关系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研究目标：社会工作研究旨在提高理论水平、指导实践和影响政策。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提高理论水平：研究有助于丰富和完善社会工作的理论体系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指导实践：研究可以为社会工作者提供科学的方法和技巧，提高服务质量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影响政策：研究有助于揭示社会问题，推动社会政策和制度的改革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研究方法：社会工作研究采用定量、定性和混合等多种研究方法。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定量研究：通过实验设计、问卷调查等手段收集数据，进行统计分析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定性研究：通过案例研究、访谈等手段深入了解社会现象和问题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混合研究：将定量研究和定性研究相结合，进行综合分析和评估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社会工作研究的目标与方法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社会工作理论的发展与应用</a:t>
            </a:r>
            <a:endParaRPr/>
          </a:p>
        </p:txBody>
      </p:sp>
      <p:sp>
        <p:nvSpPr>
          <p:cNvPr id="17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精神分析理论：由弗洛伊德提出，强调潜意识和心理防御机制在个体心理和行为中的作用。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潜意识：指个体意识不到的内心冲突和欲望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心理防御机制：指个体为了应对内心冲突而采取的心理策略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认知行为疗法：由贝克提出，关注认知和行为在个体心理和行为改变中的作用。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认知：指个体对事物的看法和解释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行为：指个体的行为和反应模式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古典社会工作理论：精神分析、认知行为疗法等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系统理论：由帕森斯提出，强调系统和功能在个体和社会环境中的作用。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系统：指相互关联的个体和组织的集合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功能：指系统内部的相互作用和目标达成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生态系统理论：由布朗芬布伦纳提出，关注生态系统和环境对个体发展的影响。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生态系统：指个体生活的社会环境，包括家庭、学校、社区等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环境：指生态系统中的各种因素，包括物理环境、社会环境和文化环境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现代社会工作理论：系统理论、生态系统理论等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理论在社会工作研究中的应用与评估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96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9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理论应用：社会工作研究将理论应用于实践和政策等方面，以提高工作的效果和效率。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实践：运用理论指导社会工作的方法和技巧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政策：运用理论分析社会政策和制度的改革</a:t>
                </a:r>
                <a:endParaRPr/>
              </a:p>
            </p:txBody>
          </p:sp>
          <p:sp>
            <p:nvSpPr>
              <p:cNvPr id="199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理论评估：社会工作研究对理论的应用效果进行评估，以推动理论的发展和完善。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效果评估：评估理论在实践中的应用效果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反馈调整：根据评估结果调整理论的应用策略和方法</a:t>
                </a:r>
                <a:endParaRPr/>
              </a:p>
            </p:txBody>
          </p:sp>
          <p:sp>
            <p:nvSpPr>
              <p:cNvPr id="203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社会工作研究的科学方法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定量研究方法：实验设计、问卷调查等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实验设计：通过随机分配和控制变量等手段，研究因果关系，验证假设。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随机分配：将研究对象随机分配到实验组和对照组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控制变量：控制可能影响研究结果的其他变量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问卷调查：通过设计问卷和收集数据等手段，了解社会现象和问题。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设计问卷：根据研究目的和问题设计调查问卷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收集数据：通过邮寄、电话、网络等方式收集数据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定性研究方法：案例研究、访谈法等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案例研究：通过选择案例和深入分析等手段，了解社会现象和问题。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选择案例：根据研究目的和问题选择具有代表性的案例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深入分析：对案例进行深入调查和综合分析</a:t>
                </a:r>
                <a:endParaRPr/>
              </a:p>
            </p:txBody>
          </p:sp>
          <p:sp>
            <p:nvSpPr>
              <p:cNvPr id="2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访谈法：通过制定访谈提纲和收集数据等手段，了解个体和群体的观点和经历。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制定访谈提纲：根据研究目的和问题制定访谈提纲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收集数据：通过面对面、电话、网络等方式收集数据</a:t>
                </a:r>
                <a:endParaRPr/>
              </a:p>
            </p:txBody>
          </p:sp>
          <p:sp>
            <p:nvSpPr>
              <p:cNvPr id="3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研究设计：将定量研究和定性研究相结合，进行综合和互补的研究。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综合：在研究设计阶段，综合考虑定量和定性研究方法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互补：在数据分析阶段，利用定量和定性研究的结果相互补充</a:t>
                </a:r>
                <a:endParaRPr/>
              </a:p>
            </p:txBody>
          </p:sp>
        </p:grpSp>
        <p:grpSp>
          <p:nvGrpSpPr>
            <p:cNvPr id="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数据分析：运用统计软件和定性分析工具对数据进行综合分析。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统计软件：如SPSS、Excel等，用于定量数据分析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定性分析工具：如NVivo、MaxQDA等，用于定性数据分析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混合研究方法：研究设计与数据分析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https://d.book118.com/418052125106006041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社会工作研究第一讲：理论与科学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2024-09-20T13:41:36.526</cp:lastPrinted>
  <dcterms:created xsi:type="dcterms:W3CDTF">2024-09-20T05:41:36Z</dcterms:created>
  <dcterms:modified xsi:type="dcterms:W3CDTF">2024-09-20T05:41:38Z</dcterms:modified>
</cp:coreProperties>
</file>