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82FC24-0F6B-4E5B-9D56-8349E7A5DA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469BE-AB86-487B-AAD3-C9CC8C1B07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649E43-410D-498F-A5D5-DDF3F83B1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821406-DDB0-4C91-93BD-C638CE80E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E30450-D938-495E-85AD-C53B50D995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5EB375-0517-4970-84A0-36AC449F33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B36114-9F06-4CA2-B760-23AEADECE5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4C7F8B-2FC8-429E-9AE0-377AC6ECF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7D822B-1E80-4E7F-B171-D517527D9C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BC5EFC-408D-45DC-A0EA-2A2B7CFAA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91A984-F071-45E2-B864-CEA2A82AA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54124044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产妇术后心里护理</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产妇术后心理状态</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产妇术后心理护理方法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成功案例分享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产妇术后心理护理旨在缓解产妇焦虑、抑郁等情绪问题，促进产后恢复和家庭和谐。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产后心理问题是近年来关注的热点，越来越多的研究表明，产妇术后容易出现心理问题，如不及时干预，可能对产妇和婴儿的身心健康产生负面影响。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522" b="1052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504" b="2150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提高产妇生活质量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良好的心理护理可以帮助产妇更好地应对产后压力和挑战，提高生活质量。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促进婴儿健康成长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产妇的情绪状态对婴儿的成长有重要影响，良好的心理护理有助于建立良好的母婴关系，促进婴儿健康成长。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预防产后抑郁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心理护理可以帮助产妇调节情绪，预防产后抑郁的发生，减少家庭和社会负担。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产妇术后心理状态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焦虑</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抑郁</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孤独感</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恐惧和不安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常见心理问题</a:t>
              </a:r>
            </a:p>
          </p:txBody>
        </p:sp>
      </p:grpSp>
      <p:pic>
        <p:nvPicPr>
          <p:cNvPr id="28" name="Picture 28"/>
          <p:cNvPicPr>
            <a:picLocks noChangeAspect="1"/>
          </p:cNvPicPr>
          <p:nvPr/>
        </p:nvPicPr>
        <p:blipFill>
          <a:blip r:embed="rId2"/>
          <a:srcRect l="14543" r="1454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7383" r="17383"/>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产妇在术后可能会感到焦虑，担心手术效果、宝宝的健康以及自己的恢复情况。</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部分产妇在术后可能会感到情绪低落、沮丧，甚至出现产后抑郁的情况。</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术后伤口疼痛、疲劳等因素可能导致产妇不愿意与人交流，产生孤独感。</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术后疼痛、对未知的恐惧以及对再次生育的担忧都可能导致产妇出现恐惧和不安的情绪。</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868" r="1086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709" r="1470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手术创伤、疼痛、疲劳等生理因素对产妇的心理状态产生直接影响。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生理因素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家庭和社会的支持与产妇的心理状态密切相关，缺乏支持可能导致心理问题加重。</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家庭和社会支持</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既往存在的焦虑、抑郁等问题可能在术后复发或加重。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既往心理问题</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外向、乐观的性格有助于缓解术后心理压力，而内向、悲观性格的产妇更可能出现心理问题。</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性格特点</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528" r="452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7511" b="751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心理问题对产妇的影响</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心理问题可能导致产妇的恢复期延长，影响伤口愈合及身体机能的恢复。</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焦虑、抑郁等心理问题可能导致乳汁分泌减少，影响婴儿的喂养。</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心理问题可能导致产妇对疼痛的耐受性降低，增加术后并发症的风险。</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心理问题可能导致产妇与家庭成员之间的关系紧张，影响家庭和谐。</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影响恢复</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影响乳汁分泌</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增加并发症风险</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影响家庭关系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产妇术后心理护理方法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267" b="526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家庭支持</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家庭成员的支持和理解对产妇的术后恢复至关重要。家人应给予产妇足够的关心和鼓励，帮助她们缓解焦虑和压力。</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家庭成员可以参与到产妇的术后护理中，如协助日常生活的照顾、共同参与康复活动等，增强产妇的安全感。</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家庭成员应关注产妇的情绪变化，及时发现并处理她们可能存在的心理问题，为她们提供情感上的支持和安慰。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https://d.book118.com/418054124044006027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2024-09-05T03:14:30.222</cp:lastPrinted>
  <dcterms:created xsi:type="dcterms:W3CDTF">2024-09-04T19:14:30Z</dcterms:created>
  <dcterms:modified xsi:type="dcterms:W3CDTF">2024-09-04T19:14:32Z</dcterms:modified>
</cp:coreProperties>
</file>