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5" r:id="rId2"/>
    <p:sldMasterId id="214748368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1" r:id="rId29"/>
    <p:sldId id="334" r:id="rId30"/>
    <p:sldId id="337" r:id="rId31"/>
    <p:sldId id="340" r:id="rId32"/>
    <p:sldId id="342" r:id="rId33"/>
  </p:sldIdLst>
  <p:sldSz cx="9144000" cy="6858000"/>
  <p:notesSz cx="6858000" cy="9144000"/>
  <p:custDataLst>
    <p:tags r:id="rId3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slide" Target="slides/slide26.xml" /><Relationship Id="rId31" Type="http://schemas.openxmlformats.org/officeDocument/2006/relationships/slide" Target="slides/slide27.xml" /><Relationship Id="rId32" Type="http://schemas.openxmlformats.org/officeDocument/2006/relationships/slide" Target="slides/slide28.xml" /><Relationship Id="rId33" Type="http://schemas.openxmlformats.org/officeDocument/2006/relationships/slide" Target="slides/slide29.xml" /><Relationship Id="rId34" Type="http://schemas.openxmlformats.org/officeDocument/2006/relationships/tags" Target="tags/tag1.xml" /><Relationship Id="rId35" Type="http://schemas.openxmlformats.org/officeDocument/2006/relationships/presProps" Target="presProps.xml" /><Relationship Id="rId36" Type="http://schemas.openxmlformats.org/officeDocument/2006/relationships/viewProps" Target="viewProps.xml" /><Relationship Id="rId37" Type="http://schemas.openxmlformats.org/officeDocument/2006/relationships/theme" Target="theme/theme1.xml" /><Relationship Id="rId38"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title=""/>
        <p:cNvGrpSpPr/>
        <p:nvPr/>
      </p:nvGrpSpPr>
      <p:grpSpPr>
        <a:xfrm>
          <a:off x="0" y="0"/>
          <a:ext cx="0" cy="0"/>
        </a:xfrm>
      </p:grpSpPr>
      <p:sp>
        <p:nvSpPr>
          <p:cNvPr id="2" name="Header 1" title=""/>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p:txBody>
      </p:sp>
      <p:sp>
        <p:nvSpPr>
          <p:cNvPr id="3" name="DateTime 2" title=""/>
          <p:cNvSpPr txBox="1">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3601D2-FA2D-47B9-9BBF-09212D082029}" type="datetimeFigureOut">
              <a:t>2024/9/28</a:t>
            </a:fld>
          </a:p>
        </p:txBody>
      </p:sp>
      <p:sp>
        <p:nvSpPr>
          <p:cNvPr id="4" name="SlideImage 3" title=""/>
          <p:cNvSpPr>
            <a:spLocks noGrp="1" noRot="1" noChangeAspect="1"/>
          </p:cNvSpPr>
          <p:nvPr>
            <p:ph type="sldImg" idx="2"/>
          </p:nvPr>
        </p:nvSpPr>
        <p:spPr>
          <a:xfrm>
            <a:off x="1371600" y="1143000"/>
            <a:ext cx="4114800" cy="3086100"/>
          </a:xfrm>
          <a:prstGeom prst="rect">
            <a:avLst/>
          </a:prstGeom>
          <a:noFill/>
          <a:ln w="12700">
            <a:solidFill>
              <a:prstClr val="black"/>
            </a:solidFill>
          </a:ln>
        </p:spPr>
      </p:sp>
      <p:sp>
        <p:nvSpPr>
          <p:cNvPr id="5" name="Notes 4" title=""/>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sz="1200"/>
            </a:defPPr>
          </a:lstStyle>
          <a:p>
            <a:r>
              <a:rPr smtClean="0"/>
              <a:t>First Level</a:t>
            </a:r>
          </a:p>
          <a:p>
            <a:pPr lvl="1"/>
            <a:r>
              <a:rPr smtClean="0"/>
              <a:t>Second Level</a:t>
            </a:r>
          </a:p>
          <a:p>
            <a:pPr lvl="2"/>
            <a:r>
              <a:rPr smtClean="0"/>
              <a:t>Third level</a:t>
            </a:r>
          </a:p>
          <a:p>
            <a:pPr lvl="3"/>
            <a:r>
              <a:rPr smtClean="0"/>
              <a:t>Fourth level</a:t>
            </a:r>
          </a:p>
          <a:p>
            <a:pPr lvl="4"/>
            <a:r>
              <a:rPr smtClean="0"/>
              <a:t>Fifth level</a:t>
            </a:r>
          </a:p>
        </p:txBody>
      </p:sp>
      <p:sp>
        <p:nvSpPr>
          <p:cNvPr id="6" name="Footer 5" title=""/>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p:txBody>
      </p:sp>
      <p:sp>
        <p:nvSpPr>
          <p:cNvPr id="7" name="SlideNumber 6" title=""/>
          <p:cNvSpPr txBox="1">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CFC565-8764-4B2A-BF3E-21FBC96C75C9}" type="slidenum">
              <a:rPr smtClean="0"/>
              <a:t>‹#›</a:t>
            </a:fld>
          </a:p>
        </p:txBody>
      </p:sp>
    </p:spTree>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24.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25.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_rels/notesSlide26.xml.rels>&#65279;<?xml version="1.0" encoding="utf-8" standalone="yes"?><Relationships xmlns="http://schemas.openxmlformats.org/package/2006/relationships"><Relationship Id="rId1" Type="http://schemas.openxmlformats.org/officeDocument/2006/relationships/slide" Target="../slides/slide26.xml" /><Relationship Id="rId2" Type="http://schemas.openxmlformats.org/officeDocument/2006/relationships/notesMaster" Target="../notesMasters/notesMaster1.xml" /></Relationships>
</file>

<file path=ppt/notesSlides/_rels/notesSlide27.xml.rels>&#65279;<?xml version="1.0" encoding="utf-8" standalone="yes"?><Relationships xmlns="http://schemas.openxmlformats.org/package/2006/relationships"><Relationship Id="rId1" Type="http://schemas.openxmlformats.org/officeDocument/2006/relationships/slide" Target="../slides/slide27.xml" /><Relationship Id="rId2" Type="http://schemas.openxmlformats.org/officeDocument/2006/relationships/notesMaster" Target="../notesMasters/notesMaster1.xml" /></Relationships>
</file>

<file path=ppt/notesSlides/_rels/notesSlide28.xml.rels>&#65279;<?xml version="1.0" encoding="utf-8" standalone="yes"?><Relationships xmlns="http://schemas.openxmlformats.org/package/2006/relationships"><Relationship Id="rId1" Type="http://schemas.openxmlformats.org/officeDocument/2006/relationships/slide" Target="../slides/slide28.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2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2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2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2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2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p:txBody>
      </p:sp>
      <p:sp>
        <p:nvSpPr>
          <p:cNvPr id="4" name="Slide Number Placeholder 3"/>
          <p:cNvSpPr>
            <a:spLocks noGrp="1"/>
          </p:cNvSpPr>
          <p:nvPr>
            <p:ph type="sldNum" sz="quarter" idx="5"/>
          </p:nvPr>
        </p:nvSpPr>
        <p:spPr/>
        <p:txBody>
          <a:bodyPr/>
          <a:lstStyle/>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3.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E043D90-4E03-4CB7-8FD3-C30528D791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74F139-E2BD-4DFB-A20B-CC24AD96DC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8217F85-8EBC-43D3-B838-84682E6C2B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710932E-AA65-4318-8B55-2A335D4E3E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9567235-3DCE-4148-A5D0-B39143048E5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2ECAD8F-A680-4E2E-88DB-D2CEB64B94F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9D3D70B-9606-4701-8557-9F38921A12C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BF025E-992F-4AD2-A208-53B7B8657B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394195-AE9E-4077-9EAA-649FE487F5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447598-B1DC-4117-9F84-1A889800A5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803DF5-C89F-441C-BCFB-40A0C106C1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Title Slide">
    <p:bg>
      <p:bgPr>
        <a:blipFill rotWithShape="0">
          <a:blip r:embed="rId1">
            <a:alphaModFix/>
          </a:blip>
          <a:stretch>
            <a:fillRect/>
          </a:stretch>
        </a:blipFill>
      </p:bgPr>
    </p:bg>
    <p:spTree>
      <p:nvGrpSpPr>
        <p:cNvPr id="1" name=""/>
        <p:cNvGrpSpPr/>
        <p:nvPr/>
      </p:nvGrpSpPr>
      <p:grpSpPr/>
      <p:sp>
        <p:nvSpPr>
          <p:cNvPr id="11266" name=""/>
          <p:cNvSpPr/>
          <p:nvPr>
            <p:ph type="ctrTitle"/>
          </p:nvPr>
        </p:nvSpPr>
        <p:spPr>
          <a:xfrm>
            <a:off x="1752600" y="2700338"/>
            <a:ext cx="5715000" cy="1285875"/>
          </a:xfrm>
          <a:prstGeom prst="rect">
            <a:avLst/>
          </a:prstGeom>
          <a:noFill/>
          <a:ln>
            <a:noFill/>
            <a:miter lim="800000"/>
          </a:ln>
        </p:spPr>
        <p:txBody>
          <a:bodyPr anchor="ctr" anchorCtr="0"/>
          <a:lstStyle>
            <a:lvl1pPr marL="0" indent="0" algn="ctr" defTabSz="914400" eaLnBrk="1" fontAlgn="base" hangingPunct="1">
              <a:lnSpc>
                <a:spcPct val="100000"/>
              </a:lnSpc>
              <a:spcBef>
                <a:spcPct val="0"/>
              </a:spcBef>
              <a:spcAft>
                <a:spcPct val="0"/>
              </a:spcAft>
              <a:buClrTx/>
              <a:buSzTx/>
              <a:buFontTx/>
              <a:buNone/>
              <a:defRPr lang="zh-CN" altLang="en-US" sz="3200" b="1" i="0" u="none">
                <a:solidFill>
                  <a:schemeClr val="tx2"/>
                </a:solidFill>
                <a:latin typeface="Arial"/>
                <a:ea typeface="黑体" pitchFamily="2" charset="-122"/>
              </a:defRPr>
            </a:lvl1pPr>
          </a:lstStyle>
          <a:p>
            <a:pPr lvl="0"/>
            <a:r>
              <a:t>按一下以編輯母片標題樣式</a:t>
            </a:r>
          </a:p>
        </p:txBody>
      </p:sp>
      <p:sp>
        <p:nvSpPr>
          <p:cNvPr id="11267" name=""/>
          <p:cNvSpPr/>
          <p:nvPr>
            <p:ph type="subTitle" idx="1"/>
          </p:nvPr>
        </p:nvSpPr>
        <p:spPr>
          <a:xfrm>
            <a:off x="1752600" y="4057650"/>
            <a:ext cx="5715000" cy="657225"/>
          </a:xfrm>
          <a:prstGeom prst="rect">
            <a:avLst/>
          </a:prstGeom>
          <a:noFill/>
          <a:ln>
            <a:noFill/>
            <a:miter lim="800000"/>
          </a:ln>
        </p:spPr>
        <p:txBody>
          <a:bodyPr/>
          <a:lstStyle>
            <a:lvl1pPr marL="0" indent="0" algn="ctr" defTabSz="914400" eaLnBrk="1" fontAlgn="base" hangingPunct="1">
              <a:lnSpc>
                <a:spcPct val="100000"/>
              </a:lnSpc>
              <a:spcBef>
                <a:spcPct val="20000"/>
              </a:spcBef>
              <a:spcAft>
                <a:spcPct val="0"/>
              </a:spcAft>
              <a:buClrTx/>
              <a:buSzTx/>
              <a:buFontTx/>
              <a:buNone/>
              <a:defRPr lang="zh-CN" altLang="en-US" sz="2400" b="0" i="0" u="none">
                <a:solidFill>
                  <a:schemeClr val="tx1"/>
                </a:solidFill>
                <a:latin typeface="Arial"/>
                <a:ea typeface="黑体" pitchFamily="2" charset="-122"/>
              </a:defRPr>
            </a:lvl1pPr>
            <a:lvl2pPr marL="457200" indent="0" algn="ctr" defTabSz="914400" eaLnBrk="1" fontAlgn="base" hangingPunct="1">
              <a:lnSpc>
                <a:spcPct val="100000"/>
              </a:lnSpc>
              <a:spcBef>
                <a:spcPct val="20000"/>
              </a:spcBef>
              <a:spcAft>
                <a:spcPct val="0"/>
              </a:spcAft>
              <a:buClrTx/>
              <a:buSzTx/>
              <a:buFontTx/>
              <a:buNone/>
              <a:defRPr lang="zh-CN" altLang="en-US" sz="2400" b="0" i="0" u="none">
                <a:solidFill>
                  <a:schemeClr val="tx1"/>
                </a:solidFill>
                <a:latin typeface="Arial"/>
                <a:ea typeface="宋体" charset="-122"/>
              </a:defRPr>
            </a:lvl2pPr>
            <a:lvl3pPr marL="914400" indent="0" algn="ctr" defTabSz="914400" eaLnBrk="1" fontAlgn="base" hangingPunct="1">
              <a:lnSpc>
                <a:spcPct val="100000"/>
              </a:lnSpc>
              <a:spcBef>
                <a:spcPct val="20000"/>
              </a:spcBef>
              <a:spcAft>
                <a:spcPct val="0"/>
              </a:spcAft>
              <a:buClrTx/>
              <a:buSzTx/>
              <a:buFontTx/>
              <a:buNone/>
              <a:defRPr lang="zh-CN" altLang="en-US" sz="2000" b="0" i="0" u="none">
                <a:solidFill>
                  <a:schemeClr val="tx1"/>
                </a:solidFill>
                <a:latin typeface="Arial"/>
                <a:ea typeface="宋体" charset="-122"/>
              </a:defRPr>
            </a:lvl3pPr>
            <a:lvl4pPr marL="1371600" indent="0" algn="ctr" defTabSz="914400" eaLnBrk="1" fontAlgn="base" hangingPunct="1">
              <a:lnSpc>
                <a:spcPct val="100000"/>
              </a:lnSpc>
              <a:spcBef>
                <a:spcPct val="20000"/>
              </a:spcBef>
              <a:spcAft>
                <a:spcPct val="0"/>
              </a:spcAft>
              <a:buClrTx/>
              <a:buSzTx/>
              <a:buFontTx/>
              <a:buNone/>
              <a:defRPr lang="zh-CN" altLang="en-US" sz="1800" b="0" i="0" u="none">
                <a:solidFill>
                  <a:schemeClr val="tx1"/>
                </a:solidFill>
                <a:latin typeface="Arial"/>
                <a:ea typeface="宋体" charset="-122"/>
              </a:defRPr>
            </a:lvl4pPr>
            <a:lvl5pPr marL="1828800" indent="0" algn="ctr" defTabSz="914400" eaLnBrk="1" fontAlgn="base" hangingPunct="1">
              <a:lnSpc>
                <a:spcPct val="100000"/>
              </a:lnSpc>
              <a:spcBef>
                <a:spcPct val="20000"/>
              </a:spcBef>
              <a:spcAft>
                <a:spcPct val="0"/>
              </a:spcAft>
              <a:buClrTx/>
              <a:buSzTx/>
              <a:buFontTx/>
              <a:buNone/>
              <a:defRPr lang="zh-CN" altLang="en-US" sz="1800" b="0" i="0" u="none">
                <a:solidFill>
                  <a:schemeClr val="tx1"/>
                </a:solidFill>
                <a:latin typeface="Arial"/>
                <a:ea typeface="宋体" charset="-122"/>
              </a:defRPr>
            </a:lvl5pPr>
          </a:lstStyle>
          <a:p>
            <a:pPr lvl="0"/>
            <a:r>
              <a:t>按一下以編輯母片副標題樣式</a:t>
            </a:r>
          </a:p>
        </p:txBody>
      </p:sp>
      <p:sp>
        <p:nvSpPr>
          <p:cNvPr id="11268" name=""/>
          <p:cNvSpPr/>
          <p:nvPr>
            <p:ph type="dt" sz="half" idx="2"/>
          </p:nvPr>
        </p:nvSpPr>
        <p:spPr>
          <a:xfrm>
            <a:off x="757238" y="6311900"/>
            <a:ext cx="2133600" cy="377825"/>
          </a:xfrm>
          <a:prstGeom prst="rect">
            <a:avLst/>
          </a:prstGeom>
          <a:noFill/>
          <a:ln>
            <a:noFill/>
            <a:miter lim="800000"/>
          </a:ln>
        </p:spPr>
        <p:txBody>
          <a:bodyPr/>
          <a:lstStyle/>
          <a:p>
            <a:pPr lvl="0"/>
            <a:fld id="{EAADAFD6-8FDF-4EFF-9B20-F095D6D0339A}" type="datetime1">
              <a:rPr sz="1400"/>
              <a:t>*</a:t>
            </a:fld>
          </a:p>
        </p:txBody>
      </p:sp>
      <p:sp>
        <p:nvSpPr>
          <p:cNvPr id="11269" name=""/>
          <p:cNvSpPr/>
          <p:nvPr>
            <p:ph type="ftr" sz="quarter" idx="3"/>
          </p:nvPr>
        </p:nvSpPr>
        <p:spPr>
          <a:xfrm>
            <a:off x="3124200" y="6311900"/>
            <a:ext cx="2895600" cy="377825"/>
          </a:xfrm>
          <a:prstGeom prst="rect">
            <a:avLst/>
          </a:prstGeom>
          <a:noFill/>
          <a:ln>
            <a:noFill/>
            <a:miter lim="800000"/>
          </a:ln>
        </p:spPr>
        <p:txBody>
          <a:bodyPr/>
          <a:lstStyle/>
          <a:p>
            <a:pPr lvl="0" algn="ctr"/>
            <a:fld id="{75F15F6C-9D93-4A8D-B06E-2424CC557C18}" type="footer">
              <a:rPr sz="1400"/>
              <a:t>*</a:t>
            </a:fld>
          </a:p>
        </p:txBody>
      </p:sp>
      <p:sp>
        <p:nvSpPr>
          <p:cNvPr id="11270" name=""/>
          <p:cNvSpPr/>
          <p:nvPr>
            <p:ph type="sldNum" sz="quarter" idx="4"/>
          </p:nvPr>
        </p:nvSpPr>
        <p:spPr>
          <a:xfrm>
            <a:off x="6553200" y="6311900"/>
            <a:ext cx="1828800" cy="377825"/>
          </a:xfrm>
          <a:prstGeom prst="rect">
            <a:avLst/>
          </a:prstGeom>
          <a:noFill/>
          <a:ln>
            <a:noFill/>
            <a:miter lim="800000"/>
          </a:ln>
        </p:spPr>
        <p:txBody>
          <a:bodyPr/>
          <a:lstStyle/>
          <a:p>
            <a:pPr lvl="0" algn="r"/>
            <a:fld id="{602A8D0D-5773-4E6A-8FF0-F9BBABFB5AEB}" type="slidenum">
              <a:rPr sz="1400"/>
              <a:t>*</a:t>
            </a:fld>
          </a:p>
        </p:txBody>
      </p:sp>
    </p:spTree>
  </p:cSld>
  <p:clrMapOvr>
    <a:masterClrMapping/>
  </p:clrMapOvr>
  <p:transition>
    <p:random/>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Title Slide">
    <p:bg>
      <p:bgPr>
        <a:blipFill rotWithShape="0">
          <a:blip r:embed="rId1">
            <a:alphaModFix/>
          </a:blip>
          <a:stretch>
            <a:fillRect/>
          </a:stretch>
        </a:blipFill>
      </p:bgPr>
    </p:bg>
    <p:spTree>
      <p:nvGrpSpPr>
        <p:cNvPr id="1" name=""/>
        <p:cNvGrpSpPr/>
        <p:nvPr/>
      </p:nvGrpSpPr>
      <p:grpSpPr/>
      <p:sp>
        <p:nvSpPr>
          <p:cNvPr id="13314" name=""/>
          <p:cNvSpPr/>
          <p:nvPr>
            <p:ph type="ctrTitle"/>
          </p:nvPr>
        </p:nvSpPr>
        <p:spPr>
          <a:xfrm>
            <a:off x="1752600" y="2700338"/>
            <a:ext cx="5715000" cy="1285875"/>
          </a:xfrm>
          <a:prstGeom prst="rect">
            <a:avLst/>
          </a:prstGeom>
          <a:noFill/>
          <a:ln>
            <a:noFill/>
            <a:miter lim="800000"/>
          </a:ln>
        </p:spPr>
        <p:txBody>
          <a:bodyPr anchor="ctr" anchorCtr="0"/>
          <a:lstStyle>
            <a:lvl1pPr marL="0" indent="0" algn="ctr" defTabSz="914400" eaLnBrk="1" fontAlgn="base" hangingPunct="1">
              <a:lnSpc>
                <a:spcPct val="100000"/>
              </a:lnSpc>
              <a:spcBef>
                <a:spcPct val="0"/>
              </a:spcBef>
              <a:spcAft>
                <a:spcPct val="0"/>
              </a:spcAft>
              <a:buClrTx/>
              <a:buSzTx/>
              <a:buFontTx/>
              <a:buNone/>
              <a:defRPr lang="zh-CN" altLang="en-US" sz="3200" b="1" i="0" u="none">
                <a:solidFill>
                  <a:schemeClr val="tx2"/>
                </a:solidFill>
                <a:latin typeface="Arial"/>
                <a:ea typeface="黑体" pitchFamily="2" charset="-122"/>
              </a:defRPr>
            </a:lvl1pPr>
          </a:lstStyle>
          <a:p>
            <a:pPr lvl="0"/>
            <a:r>
              <a:t>按一下以編輯母片標題樣式</a:t>
            </a:r>
          </a:p>
        </p:txBody>
      </p:sp>
      <p:sp>
        <p:nvSpPr>
          <p:cNvPr id="13315" name=""/>
          <p:cNvSpPr/>
          <p:nvPr>
            <p:ph type="subTitle" idx="1"/>
          </p:nvPr>
        </p:nvSpPr>
        <p:spPr>
          <a:xfrm>
            <a:off x="1752600" y="4057650"/>
            <a:ext cx="5715000" cy="657225"/>
          </a:xfrm>
          <a:prstGeom prst="rect">
            <a:avLst/>
          </a:prstGeom>
          <a:noFill/>
          <a:ln>
            <a:noFill/>
            <a:miter lim="800000"/>
          </a:ln>
        </p:spPr>
        <p:txBody>
          <a:bodyPr/>
          <a:lstStyle>
            <a:lvl1pPr marL="0" indent="0" algn="ctr" defTabSz="914400" eaLnBrk="1" fontAlgn="base" hangingPunct="1">
              <a:lnSpc>
                <a:spcPct val="100000"/>
              </a:lnSpc>
              <a:spcBef>
                <a:spcPct val="20000"/>
              </a:spcBef>
              <a:spcAft>
                <a:spcPct val="0"/>
              </a:spcAft>
              <a:buClrTx/>
              <a:buSzTx/>
              <a:buFontTx/>
              <a:buNone/>
              <a:defRPr lang="zh-CN" altLang="en-US" sz="2400" b="0" i="0" u="none">
                <a:solidFill>
                  <a:schemeClr val="tx1"/>
                </a:solidFill>
                <a:latin typeface="Arial"/>
                <a:ea typeface="黑体" pitchFamily="2" charset="-122"/>
              </a:defRPr>
            </a:lvl1pPr>
            <a:lvl2pPr marL="457200" indent="0" algn="ctr" defTabSz="914400" eaLnBrk="1" fontAlgn="base" hangingPunct="1">
              <a:lnSpc>
                <a:spcPct val="100000"/>
              </a:lnSpc>
              <a:spcBef>
                <a:spcPct val="20000"/>
              </a:spcBef>
              <a:spcAft>
                <a:spcPct val="0"/>
              </a:spcAft>
              <a:buClrTx/>
              <a:buSzTx/>
              <a:buFontTx/>
              <a:buNone/>
              <a:defRPr lang="zh-CN" altLang="en-US" sz="2400" b="0" i="0" u="none">
                <a:solidFill>
                  <a:schemeClr val="tx1"/>
                </a:solidFill>
                <a:latin typeface="Arial"/>
                <a:ea typeface="宋体" charset="-122"/>
              </a:defRPr>
            </a:lvl2pPr>
            <a:lvl3pPr marL="914400" indent="0" algn="ctr" defTabSz="914400" eaLnBrk="1" fontAlgn="base" hangingPunct="1">
              <a:lnSpc>
                <a:spcPct val="100000"/>
              </a:lnSpc>
              <a:spcBef>
                <a:spcPct val="20000"/>
              </a:spcBef>
              <a:spcAft>
                <a:spcPct val="0"/>
              </a:spcAft>
              <a:buClrTx/>
              <a:buSzTx/>
              <a:buFontTx/>
              <a:buNone/>
              <a:defRPr lang="zh-CN" altLang="en-US" sz="2000" b="0" i="0" u="none">
                <a:solidFill>
                  <a:schemeClr val="tx1"/>
                </a:solidFill>
                <a:latin typeface="Arial"/>
                <a:ea typeface="宋体" charset="-122"/>
              </a:defRPr>
            </a:lvl3pPr>
            <a:lvl4pPr marL="1371600" indent="0" algn="ctr" defTabSz="914400" eaLnBrk="1" fontAlgn="base" hangingPunct="1">
              <a:lnSpc>
                <a:spcPct val="100000"/>
              </a:lnSpc>
              <a:spcBef>
                <a:spcPct val="20000"/>
              </a:spcBef>
              <a:spcAft>
                <a:spcPct val="0"/>
              </a:spcAft>
              <a:buClrTx/>
              <a:buSzTx/>
              <a:buFontTx/>
              <a:buNone/>
              <a:defRPr lang="zh-CN" altLang="en-US" sz="1800" b="0" i="0" u="none">
                <a:solidFill>
                  <a:schemeClr val="tx1"/>
                </a:solidFill>
                <a:latin typeface="Arial"/>
                <a:ea typeface="宋体" charset="-122"/>
              </a:defRPr>
            </a:lvl4pPr>
            <a:lvl5pPr marL="1828800" indent="0" algn="ctr" defTabSz="914400" eaLnBrk="1" fontAlgn="base" hangingPunct="1">
              <a:lnSpc>
                <a:spcPct val="100000"/>
              </a:lnSpc>
              <a:spcBef>
                <a:spcPct val="20000"/>
              </a:spcBef>
              <a:spcAft>
                <a:spcPct val="0"/>
              </a:spcAft>
              <a:buClrTx/>
              <a:buSzTx/>
              <a:buFontTx/>
              <a:buNone/>
              <a:defRPr lang="zh-CN" altLang="en-US" sz="1800" b="0" i="0" u="none">
                <a:solidFill>
                  <a:schemeClr val="tx1"/>
                </a:solidFill>
                <a:latin typeface="Arial"/>
                <a:ea typeface="宋体" charset="-122"/>
              </a:defRPr>
            </a:lvl5pPr>
          </a:lstStyle>
          <a:p>
            <a:pPr lvl="0"/>
            <a:r>
              <a:t>按一下以編輯母片副標題樣式</a:t>
            </a:r>
          </a:p>
        </p:txBody>
      </p:sp>
      <p:sp>
        <p:nvSpPr>
          <p:cNvPr id="13316" name=""/>
          <p:cNvSpPr/>
          <p:nvPr>
            <p:ph type="dt" sz="half" idx="2"/>
          </p:nvPr>
        </p:nvSpPr>
        <p:spPr>
          <a:xfrm>
            <a:off x="757238" y="6311900"/>
            <a:ext cx="2133600" cy="377825"/>
          </a:xfrm>
          <a:prstGeom prst="rect">
            <a:avLst/>
          </a:prstGeom>
          <a:noFill/>
          <a:ln>
            <a:noFill/>
            <a:miter lim="800000"/>
          </a:ln>
        </p:spPr>
        <p:txBody>
          <a:bodyPr/>
          <a:lstStyle/>
          <a:p>
            <a:pPr lvl="0"/>
            <a:fld id="{A7FBA2BB-9B45-4CD5-A2DC-C00B7A3607B4}" type="datetime1">
              <a:rPr sz="1400"/>
              <a:t>*</a:t>
            </a:fld>
          </a:p>
        </p:txBody>
      </p:sp>
      <p:sp>
        <p:nvSpPr>
          <p:cNvPr id="13317" name=""/>
          <p:cNvSpPr/>
          <p:nvPr>
            <p:ph type="ftr" sz="quarter" idx="3"/>
          </p:nvPr>
        </p:nvSpPr>
        <p:spPr>
          <a:xfrm>
            <a:off x="3124200" y="6311900"/>
            <a:ext cx="2895600" cy="377825"/>
          </a:xfrm>
          <a:prstGeom prst="rect">
            <a:avLst/>
          </a:prstGeom>
          <a:noFill/>
          <a:ln>
            <a:noFill/>
            <a:miter lim="800000"/>
          </a:ln>
        </p:spPr>
        <p:txBody>
          <a:bodyPr/>
          <a:lstStyle/>
          <a:p>
            <a:pPr lvl="0" algn="ctr"/>
            <a:fld id="{4EF8E06A-58EA-4AD7-AB49-CA1DADA4419A}" type="footer">
              <a:rPr sz="1400"/>
              <a:t>*</a:t>
            </a:fld>
          </a:p>
        </p:txBody>
      </p:sp>
      <p:sp>
        <p:nvSpPr>
          <p:cNvPr id="13318" name=""/>
          <p:cNvSpPr/>
          <p:nvPr>
            <p:ph type="sldNum" sz="quarter" idx="4"/>
          </p:nvPr>
        </p:nvSpPr>
        <p:spPr>
          <a:xfrm>
            <a:off x="6553200" y="6311900"/>
            <a:ext cx="1828800" cy="377825"/>
          </a:xfrm>
          <a:prstGeom prst="rect">
            <a:avLst/>
          </a:prstGeom>
          <a:noFill/>
          <a:ln>
            <a:noFill/>
            <a:miter lim="800000"/>
          </a:ln>
        </p:spPr>
        <p:txBody>
          <a:bodyPr/>
          <a:lstStyle/>
          <a:p>
            <a:pPr lvl="0" algn="r"/>
            <a:fld id="{EE9D60BE-74BD-4C5B-8D93-460BDCC0BCD1}" type="slidenum">
              <a:rPr sz="1400"/>
              <a:t>*</a:t>
            </a:fld>
          </a:p>
        </p:txBody>
      </p:sp>
    </p:spTree>
  </p:cSld>
  <p:clrMapOvr>
    <a:masterClrMapping/>
  </p:clrMapOvr>
  <p:transition>
    <p:random/>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p:txBody>
          <a:bodyPr/>
          <a:lstStyle/>
          <a:p>
            <a:pPr lvl="0"/>
            <a:fld id="{968A2F30-F130-41D6-8A1A-E233DD9D0F35}" type="datetime1">
              <a:rPr sz="1400"/>
              <a:t>*</a:t>
            </a:fld>
          </a:p>
        </p:txBody>
      </p:sp>
      <p:sp>
        <p:nvSpPr>
          <p:cNvPr id="5" name="Footer Placeholder 4"/>
          <p:cNvSpPr>
            <a:spLocks noGrp="1"/>
          </p:cNvSpPr>
          <p:nvPr>
            <p:ph type="ftr" sz="quarter" idx="3"/>
          </p:nvPr>
        </p:nvSpPr>
        <p:spPr/>
        <p:txBody>
          <a:bodyPr/>
          <a:lstStyle/>
          <a:p>
            <a:pPr lvl="0" algn="ctr"/>
            <a:fld id="{FD3D3A15-F6E0-4D92-8AFD-35263D579A74}" type="footer">
              <a:rPr sz="1400"/>
              <a:t>*</a:t>
            </a:fld>
          </a:p>
        </p:txBody>
      </p:sp>
      <p:sp>
        <p:nvSpPr>
          <p:cNvPr id="6" name="Slide Number Placeholder 5"/>
          <p:cNvSpPr>
            <a:spLocks noGrp="1"/>
          </p:cNvSpPr>
          <p:nvPr>
            <p:ph type="sldNum" sz="quarter" idx="4"/>
          </p:nvPr>
        </p:nvSpPr>
        <p:spPr/>
        <p:txBody>
          <a:bodyPr/>
          <a:lstStyle/>
          <a:p>
            <a:pPr lvl="0" algn="r"/>
            <a:fld id="{93AE1883-0942-4AA3-9DB2-9C7C3A0314B1}" type="slidenum">
              <a:rPr sz="140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3"/>
          </p:nvPr>
        </p:nvSpPr>
        <p:spPr/>
        <p:txBody>
          <a:bodyPr/>
          <a:lstStyle/>
          <a:p>
            <a:pPr lvl="0"/>
            <a:fld id="{C512D809-CBE8-449E-8833-DB7359DE92BF}" type="datetime1">
              <a:rPr sz="1400"/>
              <a:t>*</a:t>
            </a:fld>
          </a:p>
        </p:txBody>
      </p:sp>
      <p:sp>
        <p:nvSpPr>
          <p:cNvPr id="6" name="Footer Placeholder 5"/>
          <p:cNvSpPr>
            <a:spLocks noGrp="1"/>
          </p:cNvSpPr>
          <p:nvPr>
            <p:ph type="ftr" sz="quarter" idx="4"/>
          </p:nvPr>
        </p:nvSpPr>
        <p:spPr/>
        <p:txBody>
          <a:bodyPr/>
          <a:lstStyle/>
          <a:p>
            <a:pPr lvl="0" algn="ctr"/>
            <a:fld id="{4D9B4E2C-358E-4739-833B-AC249B8353B4}" type="footer">
              <a:rPr sz="1400"/>
              <a:t>*</a:t>
            </a:fld>
          </a:p>
        </p:txBody>
      </p:sp>
      <p:sp>
        <p:nvSpPr>
          <p:cNvPr id="7" name="Slide Number Placeholder 6"/>
          <p:cNvSpPr>
            <a:spLocks noGrp="1"/>
          </p:cNvSpPr>
          <p:nvPr>
            <p:ph type="sldNum" sz="quarter" idx="5"/>
          </p:nvPr>
        </p:nvSpPr>
        <p:spPr/>
        <p:txBody>
          <a:bodyPr/>
          <a:lstStyle/>
          <a:p>
            <a:pPr lvl="0" algn="r"/>
            <a:fld id="{93AE1883-0942-4AA3-9DB2-9C7C3A0314B1}" type="slidenum">
              <a:rPr sz="140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fld id="{6A6E1CF3-AFCF-45A4-9BAA-B63D493E228F}" type="datetime1">
              <a:rPr sz="1400"/>
              <a:t>*</a:t>
            </a:fld>
          </a:p>
        </p:txBody>
      </p:sp>
      <p:sp>
        <p:nvSpPr>
          <p:cNvPr id="3" name="Footer Placeholder 2"/>
          <p:cNvSpPr>
            <a:spLocks noGrp="1"/>
          </p:cNvSpPr>
          <p:nvPr>
            <p:ph type="ftr" sz="quarter" idx="1"/>
          </p:nvPr>
        </p:nvSpPr>
        <p:spPr/>
        <p:txBody>
          <a:bodyPr/>
          <a:lstStyle/>
          <a:p>
            <a:pPr lvl="0" algn="ctr"/>
            <a:fld id="{48C5D8B6-36DC-4BB8-83EB-AC82F473CB12}" type="footer">
              <a:rPr sz="1400"/>
              <a:t>*</a:t>
            </a:fld>
          </a:p>
        </p:txBody>
      </p:sp>
      <p:sp>
        <p:nvSpPr>
          <p:cNvPr id="4" name="Slide Number Placeholder 3"/>
          <p:cNvSpPr>
            <a:spLocks noGrp="1"/>
          </p:cNvSpPr>
          <p:nvPr>
            <p:ph type="sldNum" sz="quarter" idx="2"/>
          </p:nvPr>
        </p:nvSpPr>
        <p:spPr/>
        <p:txBody>
          <a:bodyPr/>
          <a:lstStyle/>
          <a:p>
            <a:pPr lvl="0" algn="r"/>
            <a:fld id="{93AE1883-0942-4AA3-9DB2-9C7C3A0314B1}" type="slidenum">
              <a:rPr sz="140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 Id="rId3"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slideLayout" Target="../slideLayouts/slideLayout14.xml" /><Relationship Id="rId3" Type="http://schemas.openxmlformats.org/officeDocument/2006/relationships/slideLayout" Target="../slideLayouts/slideLayout15.xml" /><Relationship Id="rId4" Type="http://schemas.openxmlformats.org/officeDocument/2006/relationships/slideLayout" Target="../slideLayouts/slideLayout16.xml" /><Relationship Id="rId5" Type="http://schemas.openxmlformats.org/officeDocument/2006/relationships/image" Target="../media/image2.jpeg" /><Relationship Id="rId6"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blip>
          <a:stretch>
            <a:fillRect/>
          </a:stretch>
        </a:blipFill>
      </p:bgPr>
    </p:bg>
    <p:spTree>
      <p:nvGrpSpPr>
        <p:cNvPr id="1" name=""/>
        <p:cNvGrpSpPr/>
        <p:nvPr/>
      </p:nvGrpSpPr>
      <p:grpSpPr/>
      <p:sp>
        <p:nvSpPr>
          <p:cNvPr id="10242" name=""/>
          <p:cNvSpPr/>
          <p:nvPr>
            <p:ph type="title"/>
          </p:nvPr>
        </p:nvSpPr>
        <p:spPr>
          <a:xfrm>
            <a:off x="838200" y="514350"/>
            <a:ext cx="7543800" cy="903288"/>
          </a:xfrm>
          <a:prstGeom prst="rect">
            <a:avLst/>
          </a:prstGeom>
          <a:noFill/>
          <a:ln>
            <a:noFill/>
            <a:miter lim="800000"/>
          </a:ln>
        </p:spPr>
        <p:txBody>
          <a:bodyPr anchor="ctr" anchorCtr="0"/>
          <a:lstStyle>
            <a:lvl1pPr marL="0" indent="0" algn="ctr" defTabSz="914400" eaLnBrk="1" fontAlgn="base" hangingPunct="1">
              <a:lnSpc>
                <a:spcPct val="100000"/>
              </a:lnSpc>
              <a:spcBef>
                <a:spcPct val="0"/>
              </a:spcBef>
              <a:spcAft>
                <a:spcPct val="0"/>
              </a:spcAft>
              <a:buClrTx/>
              <a:buSzTx/>
              <a:buFontTx/>
              <a:buNone/>
              <a:defRPr lang="zh-CN" altLang="en-US" sz="3200" b="1" i="0" u="none">
                <a:solidFill>
                  <a:schemeClr val="tx2"/>
                </a:solidFill>
                <a:latin typeface="Arial"/>
                <a:ea typeface="黑体" pitchFamily="2" charset="-122"/>
              </a:defRPr>
            </a:lvl1pPr>
          </a:lstStyle>
          <a:p>
            <a:pPr lvl="0"/>
            <a:r>
              <a:t>按一下以編輯母片標題樣式</a:t>
            </a:r>
          </a:p>
        </p:txBody>
      </p:sp>
      <p:sp>
        <p:nvSpPr>
          <p:cNvPr id="10243" name=""/>
          <p:cNvSpPr/>
          <p:nvPr>
            <p:ph type="body" idx="1"/>
          </p:nvPr>
        </p:nvSpPr>
        <p:spPr>
          <a:xfrm>
            <a:off x="838200" y="1600200"/>
            <a:ext cx="7543800" cy="4525962"/>
          </a:xfrm>
          <a:prstGeom prst="rect">
            <a:avLst/>
          </a:prstGeom>
          <a:noFill/>
          <a:ln>
            <a:noFill/>
            <a:miter lim="800000"/>
          </a:ln>
        </p:spPr>
        <p:txBody>
          <a:bodyPr/>
          <a:lstStyle>
            <a:lvl1pPr marL="342900" indent="-342900" algn="l" defTabSz="914400" eaLnBrk="1" fontAlgn="base" hangingPunct="1">
              <a:lnSpc>
                <a:spcPct val="100000"/>
              </a:lnSpc>
              <a:spcBef>
                <a:spcPct val="20000"/>
              </a:spcBef>
              <a:spcAft>
                <a:spcPct val="0"/>
              </a:spcAft>
              <a:buClrTx/>
              <a:buSzTx/>
              <a:buFontTx/>
              <a:buChar char="•"/>
              <a:defRPr lang="zh-CN" altLang="en-US" sz="2800" b="0" i="0" u="none">
                <a:solidFill>
                  <a:schemeClr val="tx1"/>
                </a:solidFill>
                <a:latin typeface="Arial"/>
                <a:ea typeface="宋体"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400" b="0" i="0" u="none">
                <a:solidFill>
                  <a:schemeClr val="tx1"/>
                </a:solidFill>
                <a:latin typeface="Arial"/>
                <a:ea typeface="宋体"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2000" b="0" i="0" u="none">
                <a:solidFill>
                  <a:schemeClr val="tx1"/>
                </a:solidFill>
                <a:latin typeface="Arial"/>
                <a:ea typeface="宋体"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800" b="0" i="0" u="none">
                <a:solidFill>
                  <a:schemeClr val="tx1"/>
                </a:solidFill>
                <a:latin typeface="Arial"/>
                <a:ea typeface="宋体"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800" b="0" i="0" u="none">
                <a:solidFill>
                  <a:schemeClr val="tx1"/>
                </a:solidFill>
                <a:latin typeface="Arial"/>
                <a:ea typeface="宋体" charset="-122"/>
              </a:defRPr>
            </a:lvl5pPr>
          </a:lstStyle>
          <a:p>
            <a:pPr lvl="0"/>
            <a:r>
              <a:t>按一下以編輯母片</a:t>
            </a:r>
          </a:p>
          <a:p>
            <a:pPr lvl="1"/>
            <a:r>
              <a:t>第二層</a:t>
            </a:r>
          </a:p>
          <a:p>
            <a:pPr lvl="2"/>
            <a:r>
              <a:t>第三層</a:t>
            </a:r>
          </a:p>
          <a:p>
            <a:pPr lvl="3"/>
            <a:r>
              <a:t>第四層</a:t>
            </a:r>
          </a:p>
          <a:p>
            <a:pPr lvl="4"/>
            <a:r>
              <a:t>第五層</a:t>
            </a:r>
          </a:p>
        </p:txBody>
      </p:sp>
      <p:sp>
        <p:nvSpPr>
          <p:cNvPr id="10244" name=""/>
          <p:cNvSpPr/>
          <p:nvPr>
            <p:ph type="dt" sz="half" idx="2"/>
          </p:nvPr>
        </p:nvSpPr>
        <p:spPr>
          <a:xfrm>
            <a:off x="914400" y="6327775"/>
            <a:ext cx="1676400" cy="379412"/>
          </a:xfrm>
          <a:prstGeom prst="rect">
            <a:avLst/>
          </a:prstGeom>
          <a:noFill/>
          <a:ln>
            <a:noFill/>
            <a:miter lim="800000"/>
          </a:ln>
        </p:spPr>
        <p:txBody>
          <a:bodyPr/>
          <a:lstStyle>
            <a:defPPr algn="l" eaLnBrk="1" hangingPunct="1"/>
            <a:lvl1pPr marL="0" indent="0" algn="l" defTabSz="914400" eaLnBrk="1" fontAlgn="base" hangingPunct="1">
              <a:lnSpc>
                <a:spcPct val="100000"/>
              </a:lnSpc>
              <a:spcBef>
                <a:spcPct val="0"/>
              </a:spcBef>
              <a:spcAft>
                <a:spcPct val="0"/>
              </a:spcAft>
              <a:buClrTx/>
              <a:buSzTx/>
              <a:buFontTx/>
              <a:buNone/>
              <a:defRPr sz="1800" b="0" i="0" u="none">
                <a:solidFill>
                  <a:schemeClr val="tx1"/>
                </a:solidFill>
                <a:latin typeface="Arial"/>
                <a:ea typeface="宋体" charset="-122"/>
              </a:defRPr>
            </a:lvl1pPr>
            <a:lvl2pPr marL="457200" indent="0" algn="l" defTabSz="914400" eaLnBrk="1" fontAlgn="base" hangingPunct="1">
              <a:lnSpc>
                <a:spcPct val="100000"/>
              </a:lnSpc>
              <a:spcBef>
                <a:spcPct val="0"/>
              </a:spcBef>
              <a:spcAft>
                <a:spcPct val="0"/>
              </a:spcAft>
              <a:buClrTx/>
              <a:buSzTx/>
              <a:buFontTx/>
              <a:buNone/>
              <a:defRPr sz="1800" b="0" i="0" u="none">
                <a:solidFill>
                  <a:schemeClr val="tx1"/>
                </a:solidFill>
                <a:latin typeface="Arial"/>
                <a:ea typeface="宋体" charset="-122"/>
              </a:defRPr>
            </a:lvl2pPr>
            <a:lvl3pPr marL="914400" indent="0" algn="l" defTabSz="914400" eaLnBrk="1" fontAlgn="base" hangingPunct="1">
              <a:lnSpc>
                <a:spcPct val="100000"/>
              </a:lnSpc>
              <a:spcBef>
                <a:spcPct val="0"/>
              </a:spcBef>
              <a:spcAft>
                <a:spcPct val="0"/>
              </a:spcAft>
              <a:buClrTx/>
              <a:buSzTx/>
              <a:buFontTx/>
              <a:buNone/>
              <a:defRPr sz="1800" b="0" i="0" u="none">
                <a:solidFill>
                  <a:schemeClr val="tx1"/>
                </a:solidFill>
                <a:latin typeface="Arial"/>
                <a:ea typeface="宋体" charset="-122"/>
              </a:defRPr>
            </a:lvl3pPr>
            <a:lvl4pPr marL="1371600" indent="0" algn="l" defTabSz="914400" eaLnBrk="1" fontAlgn="base" hangingPunct="1">
              <a:lnSpc>
                <a:spcPct val="100000"/>
              </a:lnSpc>
              <a:spcBef>
                <a:spcPct val="0"/>
              </a:spcBef>
              <a:spcAft>
                <a:spcPct val="0"/>
              </a:spcAft>
              <a:buClrTx/>
              <a:buSzTx/>
              <a:buFontTx/>
              <a:buNone/>
              <a:defRPr sz="1800" b="0" i="0" u="none">
                <a:solidFill>
                  <a:schemeClr val="tx1"/>
                </a:solidFill>
                <a:latin typeface="Arial"/>
                <a:ea typeface="宋体" charset="-122"/>
              </a:defRPr>
            </a:lvl4pPr>
            <a:lvl5pPr marL="1828800" indent="0" algn="l" defTabSz="914400" eaLnBrk="1" fontAlgn="base" hangingPunct="1">
              <a:lnSpc>
                <a:spcPct val="100000"/>
              </a:lnSpc>
              <a:spcBef>
                <a:spcPct val="0"/>
              </a:spcBef>
              <a:spcAft>
                <a:spcPct val="0"/>
              </a:spcAft>
              <a:buClrTx/>
              <a:buSzTx/>
              <a:buFontTx/>
              <a:buNone/>
              <a:defRPr sz="1800" b="0" i="0" u="none">
                <a:solidFill>
                  <a:schemeClr val="tx1"/>
                </a:solidFill>
                <a:latin typeface="Arial"/>
                <a:ea typeface="宋体" charset="-122"/>
              </a:defRPr>
            </a:lvl5pPr>
          </a:lstStyle>
          <a:p>
            <a:pPr lvl="0"/>
            <a:fld id="{315C2C5C-062A-4FAB-B1BC-48E539CE96AF}" type="datetime1">
              <a:rPr sz="1400"/>
              <a:t>*</a:t>
            </a:fld>
          </a:p>
        </p:txBody>
      </p:sp>
      <p:sp>
        <p:nvSpPr>
          <p:cNvPr id="10245" name=""/>
          <p:cNvSpPr/>
          <p:nvPr>
            <p:ph type="ftr" sz="quarter" idx="3"/>
          </p:nvPr>
        </p:nvSpPr>
        <p:spPr>
          <a:xfrm>
            <a:off x="3124200" y="6327775"/>
            <a:ext cx="2895600" cy="379412"/>
          </a:xfrm>
          <a:prstGeom prst="rect">
            <a:avLst/>
          </a:prstGeom>
          <a:noFill/>
          <a:ln>
            <a:noFill/>
            <a:miter lim="800000"/>
          </a:ln>
        </p:spPr>
        <p:txBody>
          <a:bodyPr/>
          <a:lstStyle>
            <a:defPPr algn="l" eaLnBrk="1" hangingPunct="1"/>
            <a:lvl1pPr marL="0" indent="0" algn="l" defTabSz="914400" eaLnBrk="1" fontAlgn="base" hangingPunct="1">
              <a:lnSpc>
                <a:spcPct val="100000"/>
              </a:lnSpc>
              <a:spcBef>
                <a:spcPct val="0"/>
              </a:spcBef>
              <a:spcAft>
                <a:spcPct val="0"/>
              </a:spcAft>
              <a:buClrTx/>
              <a:buSzTx/>
              <a:buFontTx/>
              <a:buNone/>
              <a:defRPr sz="1800" b="0" i="0" u="none">
                <a:solidFill>
                  <a:schemeClr val="tx1"/>
                </a:solidFill>
                <a:latin typeface="Arial"/>
                <a:ea typeface="宋体" charset="-122"/>
              </a:defRPr>
            </a:lvl1pPr>
            <a:lvl2pPr marL="457200" indent="0" algn="l" defTabSz="914400" eaLnBrk="1" fontAlgn="base" hangingPunct="1">
              <a:lnSpc>
                <a:spcPct val="100000"/>
              </a:lnSpc>
              <a:spcBef>
                <a:spcPct val="0"/>
              </a:spcBef>
              <a:spcAft>
                <a:spcPct val="0"/>
              </a:spcAft>
              <a:buClrTx/>
              <a:buSzTx/>
              <a:buFontTx/>
              <a:buNone/>
              <a:defRPr sz="1800" b="0" i="0" u="none">
                <a:solidFill>
                  <a:schemeClr val="tx1"/>
                </a:solidFill>
                <a:latin typeface="Arial"/>
                <a:ea typeface="宋体" charset="-122"/>
              </a:defRPr>
            </a:lvl2pPr>
            <a:lvl3pPr marL="914400" indent="0" algn="l" defTabSz="914400" eaLnBrk="1" fontAlgn="base" hangingPunct="1">
              <a:lnSpc>
                <a:spcPct val="100000"/>
              </a:lnSpc>
              <a:spcBef>
                <a:spcPct val="0"/>
              </a:spcBef>
              <a:spcAft>
                <a:spcPct val="0"/>
              </a:spcAft>
              <a:buClrTx/>
              <a:buSzTx/>
              <a:buFontTx/>
              <a:buNone/>
              <a:defRPr sz="1800" b="0" i="0" u="none">
                <a:solidFill>
                  <a:schemeClr val="tx1"/>
                </a:solidFill>
                <a:latin typeface="Arial"/>
                <a:ea typeface="宋体" charset="-122"/>
              </a:defRPr>
            </a:lvl3pPr>
            <a:lvl4pPr marL="1371600" indent="0" algn="l" defTabSz="914400" eaLnBrk="1" fontAlgn="base" hangingPunct="1">
              <a:lnSpc>
                <a:spcPct val="100000"/>
              </a:lnSpc>
              <a:spcBef>
                <a:spcPct val="0"/>
              </a:spcBef>
              <a:spcAft>
                <a:spcPct val="0"/>
              </a:spcAft>
              <a:buClrTx/>
              <a:buSzTx/>
              <a:buFontTx/>
              <a:buNone/>
              <a:defRPr sz="1800" b="0" i="0" u="none">
                <a:solidFill>
                  <a:schemeClr val="tx1"/>
                </a:solidFill>
                <a:latin typeface="Arial"/>
                <a:ea typeface="宋体" charset="-122"/>
              </a:defRPr>
            </a:lvl4pPr>
            <a:lvl5pPr marL="1828800" indent="0" algn="l" defTabSz="914400" eaLnBrk="1" fontAlgn="base" hangingPunct="1">
              <a:lnSpc>
                <a:spcPct val="100000"/>
              </a:lnSpc>
              <a:spcBef>
                <a:spcPct val="0"/>
              </a:spcBef>
              <a:spcAft>
                <a:spcPct val="0"/>
              </a:spcAft>
              <a:buClrTx/>
              <a:buSzTx/>
              <a:buFontTx/>
              <a:buNone/>
              <a:defRPr sz="1800" b="0" i="0" u="none">
                <a:solidFill>
                  <a:schemeClr val="tx1"/>
                </a:solidFill>
                <a:latin typeface="Arial"/>
                <a:ea typeface="宋体" charset="-122"/>
              </a:defRPr>
            </a:lvl5pPr>
          </a:lstStyle>
          <a:p>
            <a:pPr lvl="0" algn="ctr"/>
            <a:fld id="{CED2E5B7-719C-4A7F-B7CE-7CD7F713EF91}" type="footer">
              <a:rPr sz="1400"/>
              <a:t>*</a:t>
            </a:fld>
          </a:p>
        </p:txBody>
      </p:sp>
      <p:sp>
        <p:nvSpPr>
          <p:cNvPr id="10246" name=""/>
          <p:cNvSpPr/>
          <p:nvPr>
            <p:ph type="sldNum" sz="quarter" idx="4"/>
          </p:nvPr>
        </p:nvSpPr>
        <p:spPr>
          <a:xfrm>
            <a:off x="6553200" y="6327775"/>
            <a:ext cx="1752600" cy="379412"/>
          </a:xfrm>
          <a:prstGeom prst="rect">
            <a:avLst/>
          </a:prstGeom>
          <a:noFill/>
          <a:ln>
            <a:noFill/>
            <a:miter lim="800000"/>
          </a:ln>
        </p:spPr>
        <p:txBody>
          <a:bodyPr/>
          <a:lstStyle>
            <a:defPPr algn="l" eaLnBrk="1" hangingPunct="1"/>
            <a:lvl1pPr marL="0" indent="0" algn="l" defTabSz="914400" eaLnBrk="1" fontAlgn="base" hangingPunct="1">
              <a:lnSpc>
                <a:spcPct val="100000"/>
              </a:lnSpc>
              <a:spcBef>
                <a:spcPct val="0"/>
              </a:spcBef>
              <a:spcAft>
                <a:spcPct val="0"/>
              </a:spcAft>
              <a:buClrTx/>
              <a:buSzTx/>
              <a:buFontTx/>
              <a:buNone/>
              <a:defRPr sz="1800" b="0" i="0" u="none">
                <a:solidFill>
                  <a:schemeClr val="tx1"/>
                </a:solidFill>
                <a:latin typeface="Arial"/>
                <a:ea typeface="宋体" charset="-122"/>
              </a:defRPr>
            </a:lvl1pPr>
            <a:lvl2pPr marL="457200" indent="0" algn="l" defTabSz="914400" eaLnBrk="1" fontAlgn="base" hangingPunct="1">
              <a:lnSpc>
                <a:spcPct val="100000"/>
              </a:lnSpc>
              <a:spcBef>
                <a:spcPct val="0"/>
              </a:spcBef>
              <a:spcAft>
                <a:spcPct val="0"/>
              </a:spcAft>
              <a:buClrTx/>
              <a:buSzTx/>
              <a:buFontTx/>
              <a:buNone/>
              <a:defRPr sz="1800" b="0" i="0" u="none">
                <a:solidFill>
                  <a:schemeClr val="tx1"/>
                </a:solidFill>
                <a:latin typeface="Arial"/>
                <a:ea typeface="宋体" charset="-122"/>
              </a:defRPr>
            </a:lvl2pPr>
            <a:lvl3pPr marL="914400" indent="0" algn="l" defTabSz="914400" eaLnBrk="1" fontAlgn="base" hangingPunct="1">
              <a:lnSpc>
                <a:spcPct val="100000"/>
              </a:lnSpc>
              <a:spcBef>
                <a:spcPct val="0"/>
              </a:spcBef>
              <a:spcAft>
                <a:spcPct val="0"/>
              </a:spcAft>
              <a:buClrTx/>
              <a:buSzTx/>
              <a:buFontTx/>
              <a:buNone/>
              <a:defRPr sz="1800" b="0" i="0" u="none">
                <a:solidFill>
                  <a:schemeClr val="tx1"/>
                </a:solidFill>
                <a:latin typeface="Arial"/>
                <a:ea typeface="宋体" charset="-122"/>
              </a:defRPr>
            </a:lvl3pPr>
            <a:lvl4pPr marL="1371600" indent="0" algn="l" defTabSz="914400" eaLnBrk="1" fontAlgn="base" hangingPunct="1">
              <a:lnSpc>
                <a:spcPct val="100000"/>
              </a:lnSpc>
              <a:spcBef>
                <a:spcPct val="0"/>
              </a:spcBef>
              <a:spcAft>
                <a:spcPct val="0"/>
              </a:spcAft>
              <a:buClrTx/>
              <a:buSzTx/>
              <a:buFontTx/>
              <a:buNone/>
              <a:defRPr sz="1800" b="0" i="0" u="none">
                <a:solidFill>
                  <a:schemeClr val="tx1"/>
                </a:solidFill>
                <a:latin typeface="Arial"/>
                <a:ea typeface="宋体" charset="-122"/>
              </a:defRPr>
            </a:lvl4pPr>
            <a:lvl5pPr marL="1828800" indent="0" algn="l" defTabSz="914400" eaLnBrk="1" fontAlgn="base" hangingPunct="1">
              <a:lnSpc>
                <a:spcPct val="100000"/>
              </a:lnSpc>
              <a:spcBef>
                <a:spcPct val="0"/>
              </a:spcBef>
              <a:spcAft>
                <a:spcPct val="0"/>
              </a:spcAft>
              <a:buClrTx/>
              <a:buSzTx/>
              <a:buFontTx/>
              <a:buNone/>
              <a:defRPr sz="1800" b="0" i="0" u="none">
                <a:solidFill>
                  <a:schemeClr val="tx1"/>
                </a:solidFill>
                <a:latin typeface="Arial"/>
                <a:ea typeface="宋体" charset="-122"/>
              </a:defRPr>
            </a:lvl5pPr>
          </a:lstStyle>
          <a:p>
            <a:pPr lvl="0" algn="r"/>
            <a:fld id="{E4A8F3DC-AC58-4CC9-8027-074748F9B360}" type="slidenum">
              <a:rPr sz="1400"/>
              <a:t>*</a:t>
            </a:fld>
          </a:p>
        </p:txBody>
      </p:sp>
    </p:spTree>
  </p:cSld>
  <p:clrMap bg1="lt1" tx1="dk1" bg2="lt2" tx2="dk2" accent1="accent1" accent2="accent2" accent3="accent3" accent4="accent4" accent5="accent5" accent6="accent6" hlink="hlink" folHlink="folHlink"/>
  <p:sldLayoutIdLst>
    <p:sldLayoutId id="2147483660" r:id="rId1"/>
  </p:sldLayoutIdLst>
  <p:transition>
    <p:random/>
  </p:transition>
  <p:timing/>
  <p:txStyles>
    <p:titleStyle>
      <a:lvl1pPr marL="0" indent="0" algn="ctr" defTabSz="914400" eaLnBrk="1" fontAlgn="base" hangingPunct="1">
        <a:lnSpc>
          <a:spcPct val="100000"/>
        </a:lnSpc>
        <a:spcBef>
          <a:spcPct val="0"/>
        </a:spcBef>
        <a:spcAft>
          <a:spcPct val="0"/>
        </a:spcAft>
        <a:buClrTx/>
        <a:buSzTx/>
        <a:buFontTx/>
        <a:buNone/>
        <a:defRPr sz="3200" b="1" i="0" u="none">
          <a:solidFill>
            <a:schemeClr val="tx2"/>
          </a:solidFill>
          <a:latin typeface="Arial"/>
          <a:ea typeface="黑体" pitchFamily="2" charset="-122"/>
        </a:defRPr>
      </a:lvl1pPr>
    </p:titleStyle>
    <p:bodyStyle>
      <a:lvl1pPr marL="342900" indent="-342900" algn="l" defTabSz="914400" eaLnBrk="1" fontAlgn="base" hangingPunct="1">
        <a:lnSpc>
          <a:spcPct val="100000"/>
        </a:lnSpc>
        <a:spcBef>
          <a:spcPct val="20000"/>
        </a:spcBef>
        <a:spcAft>
          <a:spcPct val="0"/>
        </a:spcAft>
        <a:buClrTx/>
        <a:buSzTx/>
        <a:buFontTx/>
        <a:buChar char="•"/>
        <a:defRPr sz="2800" b="0" i="0" u="none">
          <a:solidFill>
            <a:schemeClr val="tx1"/>
          </a:solidFill>
          <a:latin typeface="Arial"/>
          <a:ea typeface="宋体" charset="-122"/>
        </a:defRPr>
      </a:lvl1pPr>
      <a:lvl2pPr marL="742950" indent="-285750" algn="l" defTabSz="914400" eaLnBrk="1" fontAlgn="base" hangingPunct="1">
        <a:lnSpc>
          <a:spcPct val="100000"/>
        </a:lnSpc>
        <a:spcBef>
          <a:spcPct val="20000"/>
        </a:spcBef>
        <a:spcAft>
          <a:spcPct val="0"/>
        </a:spcAft>
        <a:buClrTx/>
        <a:buSzTx/>
        <a:buFontTx/>
        <a:buChar char="–"/>
        <a:defRPr sz="2400" b="0" i="0" u="none">
          <a:solidFill>
            <a:schemeClr val="tx1"/>
          </a:solidFill>
          <a:latin typeface="Arial"/>
          <a:ea typeface="宋体" charset="-122"/>
        </a:defRPr>
      </a:lvl2pPr>
      <a:lvl3pPr marL="1143000" indent="-228600" algn="l" defTabSz="914400" eaLnBrk="1" fontAlgn="base" hangingPunct="1">
        <a:lnSpc>
          <a:spcPct val="100000"/>
        </a:lnSpc>
        <a:spcBef>
          <a:spcPct val="20000"/>
        </a:spcBef>
        <a:spcAft>
          <a:spcPct val="0"/>
        </a:spcAft>
        <a:buClrTx/>
        <a:buSzTx/>
        <a:buFontTx/>
        <a:buChar char="•"/>
        <a:defRPr sz="2000" b="0" i="0" u="none">
          <a:solidFill>
            <a:schemeClr val="tx1"/>
          </a:solidFill>
          <a:latin typeface="Arial"/>
          <a:ea typeface="宋体" charset="-122"/>
        </a:defRPr>
      </a:lvl3pPr>
      <a:lvl4pPr marL="1600200" indent="-228600" algn="l" defTabSz="914400" eaLnBrk="1" fontAlgn="base" hangingPunct="1">
        <a:lnSpc>
          <a:spcPct val="100000"/>
        </a:lnSpc>
        <a:spcBef>
          <a:spcPct val="20000"/>
        </a:spcBef>
        <a:spcAft>
          <a:spcPct val="0"/>
        </a:spcAft>
        <a:buClrTx/>
        <a:buSzTx/>
        <a:buFontTx/>
        <a:buChar char="–"/>
        <a:defRPr sz="1800" b="0" i="0" u="none">
          <a:solidFill>
            <a:schemeClr val="tx1"/>
          </a:solidFill>
          <a:latin typeface="Arial"/>
          <a:ea typeface="宋体" charset="-122"/>
        </a:defRPr>
      </a:lvl4pPr>
      <a:lvl5pPr marL="2057400" indent="-228600" algn="l" defTabSz="914400" eaLnBrk="1" fontAlgn="base" hangingPunct="1">
        <a:lnSpc>
          <a:spcPct val="100000"/>
        </a:lnSpc>
        <a:spcBef>
          <a:spcPct val="20000"/>
        </a:spcBef>
        <a:spcAft>
          <a:spcPct val="0"/>
        </a:spcAft>
        <a:buClrTx/>
        <a:buSzTx/>
        <a:buFontTx/>
        <a:buChar char="»"/>
        <a:defRPr sz="1800" b="0" i="0" u="none">
          <a:solidFill>
            <a:schemeClr val="tx1"/>
          </a:solidFill>
          <a:latin typeface="Arial"/>
          <a:ea typeface="宋体" charset="-122"/>
        </a:defRPr>
      </a:lvl5pPr>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5">
            <a:alphaModFix/>
          </a:blip>
          <a:stretch>
            <a:fillRect/>
          </a:stretch>
        </a:blipFill>
      </p:bgPr>
    </p:bg>
    <p:spTree>
      <p:nvGrpSpPr>
        <p:cNvPr id="1" name=""/>
        <p:cNvGrpSpPr/>
        <p:nvPr/>
      </p:nvGrpSpPr>
      <p:grpSpPr/>
      <p:sp>
        <p:nvSpPr>
          <p:cNvPr id="12290" name=""/>
          <p:cNvSpPr/>
          <p:nvPr>
            <p:ph type="title"/>
          </p:nvPr>
        </p:nvSpPr>
        <p:spPr>
          <a:xfrm>
            <a:off x="838200" y="514350"/>
            <a:ext cx="7543800" cy="903288"/>
          </a:xfrm>
          <a:prstGeom prst="rect">
            <a:avLst/>
          </a:prstGeom>
          <a:noFill/>
          <a:ln>
            <a:noFill/>
            <a:miter lim="800000"/>
          </a:ln>
        </p:spPr>
        <p:txBody>
          <a:bodyPr anchor="ctr" anchorCtr="0"/>
          <a:lstStyle>
            <a:lvl1pPr marL="0" indent="0" algn="ctr" defTabSz="914400" eaLnBrk="1" fontAlgn="base" hangingPunct="1">
              <a:lnSpc>
                <a:spcPct val="100000"/>
              </a:lnSpc>
              <a:spcBef>
                <a:spcPct val="0"/>
              </a:spcBef>
              <a:spcAft>
                <a:spcPct val="0"/>
              </a:spcAft>
              <a:buClrTx/>
              <a:buSzTx/>
              <a:buFontTx/>
              <a:buNone/>
              <a:defRPr lang="zh-CN" altLang="en-US" sz="3200" b="1" i="0" u="none">
                <a:solidFill>
                  <a:schemeClr val="tx2"/>
                </a:solidFill>
                <a:latin typeface="Arial"/>
                <a:ea typeface="黑体" pitchFamily="2" charset="-122"/>
              </a:defRPr>
            </a:lvl1pPr>
          </a:lstStyle>
          <a:p>
            <a:pPr lvl="0"/>
            <a:r>
              <a:t>按一下以編輯母片標題樣式</a:t>
            </a:r>
          </a:p>
        </p:txBody>
      </p:sp>
      <p:sp>
        <p:nvSpPr>
          <p:cNvPr id="12291" name=""/>
          <p:cNvSpPr/>
          <p:nvPr>
            <p:ph type="body" idx="1"/>
          </p:nvPr>
        </p:nvSpPr>
        <p:spPr>
          <a:xfrm>
            <a:off x="838200" y="1600200"/>
            <a:ext cx="7543800" cy="4525962"/>
          </a:xfrm>
          <a:prstGeom prst="rect">
            <a:avLst/>
          </a:prstGeom>
          <a:noFill/>
          <a:ln>
            <a:noFill/>
            <a:miter lim="800000"/>
          </a:ln>
        </p:spPr>
        <p:txBody>
          <a:bodyPr/>
          <a:lstStyle>
            <a:lvl1pPr marL="342900" indent="-342900" algn="l" defTabSz="914400" eaLnBrk="1" fontAlgn="base" hangingPunct="1">
              <a:lnSpc>
                <a:spcPct val="100000"/>
              </a:lnSpc>
              <a:spcBef>
                <a:spcPct val="20000"/>
              </a:spcBef>
              <a:spcAft>
                <a:spcPct val="0"/>
              </a:spcAft>
              <a:buClrTx/>
              <a:buSzTx/>
              <a:buFontTx/>
              <a:buChar char="•"/>
              <a:defRPr lang="zh-CN" altLang="en-US" sz="2800" b="0" i="0" u="none">
                <a:solidFill>
                  <a:schemeClr val="tx1"/>
                </a:solidFill>
                <a:latin typeface="Arial"/>
                <a:ea typeface="宋体"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400" b="0" i="0" u="none">
                <a:solidFill>
                  <a:schemeClr val="tx1"/>
                </a:solidFill>
                <a:latin typeface="Arial"/>
                <a:ea typeface="宋体"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2000" b="0" i="0" u="none">
                <a:solidFill>
                  <a:schemeClr val="tx1"/>
                </a:solidFill>
                <a:latin typeface="Arial"/>
                <a:ea typeface="宋体"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800" b="0" i="0" u="none">
                <a:solidFill>
                  <a:schemeClr val="tx1"/>
                </a:solidFill>
                <a:latin typeface="Arial"/>
                <a:ea typeface="宋体"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800" b="0" i="0" u="none">
                <a:solidFill>
                  <a:schemeClr val="tx1"/>
                </a:solidFill>
                <a:latin typeface="Arial"/>
                <a:ea typeface="宋体" charset="-122"/>
              </a:defRPr>
            </a:lvl5pPr>
          </a:lstStyle>
          <a:p>
            <a:pPr lvl="0"/>
            <a:r>
              <a:t>按一下以編輯母片</a:t>
            </a:r>
          </a:p>
          <a:p>
            <a:pPr lvl="1"/>
            <a:r>
              <a:t>第二層</a:t>
            </a:r>
          </a:p>
          <a:p>
            <a:pPr lvl="2"/>
            <a:r>
              <a:t>第三層</a:t>
            </a:r>
          </a:p>
          <a:p>
            <a:pPr lvl="3"/>
            <a:r>
              <a:t>第四層</a:t>
            </a:r>
          </a:p>
          <a:p>
            <a:pPr lvl="4"/>
            <a:r>
              <a:t>第五層</a:t>
            </a:r>
          </a:p>
        </p:txBody>
      </p:sp>
      <p:sp>
        <p:nvSpPr>
          <p:cNvPr id="12292" name=""/>
          <p:cNvSpPr/>
          <p:nvPr>
            <p:ph type="dt" sz="half" idx="2"/>
          </p:nvPr>
        </p:nvSpPr>
        <p:spPr>
          <a:xfrm>
            <a:off x="914400" y="6327775"/>
            <a:ext cx="1676400" cy="379412"/>
          </a:xfrm>
          <a:prstGeom prst="rect">
            <a:avLst/>
          </a:prstGeom>
          <a:noFill/>
          <a:ln>
            <a:noFill/>
            <a:miter lim="800000"/>
          </a:ln>
        </p:spPr>
        <p:txBody>
          <a:bodyPr/>
          <a:lstStyle>
            <a:defPPr algn="l" eaLnBrk="1" hangingPunct="1"/>
            <a:lvl1pPr marL="0" indent="0" algn="l" defTabSz="914400" eaLnBrk="1" fontAlgn="base" hangingPunct="1">
              <a:lnSpc>
                <a:spcPct val="100000"/>
              </a:lnSpc>
              <a:spcBef>
                <a:spcPct val="0"/>
              </a:spcBef>
              <a:spcAft>
                <a:spcPct val="0"/>
              </a:spcAft>
              <a:buClrTx/>
              <a:buSzTx/>
              <a:buFontTx/>
              <a:buNone/>
              <a:defRPr sz="1800" b="0" i="0" u="none">
                <a:solidFill>
                  <a:schemeClr val="tx1"/>
                </a:solidFill>
                <a:latin typeface="Arial"/>
                <a:ea typeface="宋体" charset="-122"/>
              </a:defRPr>
            </a:lvl1pPr>
            <a:lvl2pPr marL="457200" indent="0" algn="l" defTabSz="914400" eaLnBrk="1" fontAlgn="base" hangingPunct="1">
              <a:lnSpc>
                <a:spcPct val="100000"/>
              </a:lnSpc>
              <a:spcBef>
                <a:spcPct val="0"/>
              </a:spcBef>
              <a:spcAft>
                <a:spcPct val="0"/>
              </a:spcAft>
              <a:buClrTx/>
              <a:buSzTx/>
              <a:buFontTx/>
              <a:buNone/>
              <a:defRPr sz="1800" b="0" i="0" u="none">
                <a:solidFill>
                  <a:schemeClr val="tx1"/>
                </a:solidFill>
                <a:latin typeface="Arial"/>
                <a:ea typeface="宋体" charset="-122"/>
              </a:defRPr>
            </a:lvl2pPr>
            <a:lvl3pPr marL="914400" indent="0" algn="l" defTabSz="914400" eaLnBrk="1" fontAlgn="base" hangingPunct="1">
              <a:lnSpc>
                <a:spcPct val="100000"/>
              </a:lnSpc>
              <a:spcBef>
                <a:spcPct val="0"/>
              </a:spcBef>
              <a:spcAft>
                <a:spcPct val="0"/>
              </a:spcAft>
              <a:buClrTx/>
              <a:buSzTx/>
              <a:buFontTx/>
              <a:buNone/>
              <a:defRPr sz="1800" b="0" i="0" u="none">
                <a:solidFill>
                  <a:schemeClr val="tx1"/>
                </a:solidFill>
                <a:latin typeface="Arial"/>
                <a:ea typeface="宋体" charset="-122"/>
              </a:defRPr>
            </a:lvl3pPr>
            <a:lvl4pPr marL="1371600" indent="0" algn="l" defTabSz="914400" eaLnBrk="1" fontAlgn="base" hangingPunct="1">
              <a:lnSpc>
                <a:spcPct val="100000"/>
              </a:lnSpc>
              <a:spcBef>
                <a:spcPct val="0"/>
              </a:spcBef>
              <a:spcAft>
                <a:spcPct val="0"/>
              </a:spcAft>
              <a:buClrTx/>
              <a:buSzTx/>
              <a:buFontTx/>
              <a:buNone/>
              <a:defRPr sz="1800" b="0" i="0" u="none">
                <a:solidFill>
                  <a:schemeClr val="tx1"/>
                </a:solidFill>
                <a:latin typeface="Arial"/>
                <a:ea typeface="宋体" charset="-122"/>
              </a:defRPr>
            </a:lvl4pPr>
            <a:lvl5pPr marL="1828800" indent="0" algn="l" defTabSz="914400" eaLnBrk="1" fontAlgn="base" hangingPunct="1">
              <a:lnSpc>
                <a:spcPct val="100000"/>
              </a:lnSpc>
              <a:spcBef>
                <a:spcPct val="0"/>
              </a:spcBef>
              <a:spcAft>
                <a:spcPct val="0"/>
              </a:spcAft>
              <a:buClrTx/>
              <a:buSzTx/>
              <a:buFontTx/>
              <a:buNone/>
              <a:defRPr sz="1800" b="0" i="0" u="none">
                <a:solidFill>
                  <a:schemeClr val="tx1"/>
                </a:solidFill>
                <a:latin typeface="Arial"/>
                <a:ea typeface="宋体" charset="-122"/>
              </a:defRPr>
            </a:lvl5pPr>
          </a:lstStyle>
          <a:p>
            <a:pPr lvl="0"/>
            <a:fld id="{2468E79F-46F6-4406-B16B-1253F4C10017}" type="datetime1">
              <a:rPr sz="1400"/>
              <a:t>*</a:t>
            </a:fld>
          </a:p>
        </p:txBody>
      </p:sp>
      <p:sp>
        <p:nvSpPr>
          <p:cNvPr id="12293" name=""/>
          <p:cNvSpPr/>
          <p:nvPr>
            <p:ph type="ftr" sz="quarter" idx="3"/>
          </p:nvPr>
        </p:nvSpPr>
        <p:spPr>
          <a:xfrm>
            <a:off x="3124200" y="6327775"/>
            <a:ext cx="2895600" cy="379412"/>
          </a:xfrm>
          <a:prstGeom prst="rect">
            <a:avLst/>
          </a:prstGeom>
          <a:noFill/>
          <a:ln>
            <a:noFill/>
            <a:miter lim="800000"/>
          </a:ln>
        </p:spPr>
        <p:txBody>
          <a:bodyPr/>
          <a:lstStyle>
            <a:defPPr algn="l" eaLnBrk="1" hangingPunct="1"/>
            <a:lvl1pPr marL="0" indent="0" algn="l" defTabSz="914400" eaLnBrk="1" fontAlgn="base" hangingPunct="1">
              <a:lnSpc>
                <a:spcPct val="100000"/>
              </a:lnSpc>
              <a:spcBef>
                <a:spcPct val="0"/>
              </a:spcBef>
              <a:spcAft>
                <a:spcPct val="0"/>
              </a:spcAft>
              <a:buClrTx/>
              <a:buSzTx/>
              <a:buFontTx/>
              <a:buNone/>
              <a:defRPr sz="1800" b="0" i="0" u="none">
                <a:solidFill>
                  <a:schemeClr val="tx1"/>
                </a:solidFill>
                <a:latin typeface="Arial"/>
                <a:ea typeface="宋体" charset="-122"/>
              </a:defRPr>
            </a:lvl1pPr>
            <a:lvl2pPr marL="457200" indent="0" algn="l" defTabSz="914400" eaLnBrk="1" fontAlgn="base" hangingPunct="1">
              <a:lnSpc>
                <a:spcPct val="100000"/>
              </a:lnSpc>
              <a:spcBef>
                <a:spcPct val="0"/>
              </a:spcBef>
              <a:spcAft>
                <a:spcPct val="0"/>
              </a:spcAft>
              <a:buClrTx/>
              <a:buSzTx/>
              <a:buFontTx/>
              <a:buNone/>
              <a:defRPr sz="1800" b="0" i="0" u="none">
                <a:solidFill>
                  <a:schemeClr val="tx1"/>
                </a:solidFill>
                <a:latin typeface="Arial"/>
                <a:ea typeface="宋体" charset="-122"/>
              </a:defRPr>
            </a:lvl2pPr>
            <a:lvl3pPr marL="914400" indent="0" algn="l" defTabSz="914400" eaLnBrk="1" fontAlgn="base" hangingPunct="1">
              <a:lnSpc>
                <a:spcPct val="100000"/>
              </a:lnSpc>
              <a:spcBef>
                <a:spcPct val="0"/>
              </a:spcBef>
              <a:spcAft>
                <a:spcPct val="0"/>
              </a:spcAft>
              <a:buClrTx/>
              <a:buSzTx/>
              <a:buFontTx/>
              <a:buNone/>
              <a:defRPr sz="1800" b="0" i="0" u="none">
                <a:solidFill>
                  <a:schemeClr val="tx1"/>
                </a:solidFill>
                <a:latin typeface="Arial"/>
                <a:ea typeface="宋体" charset="-122"/>
              </a:defRPr>
            </a:lvl3pPr>
            <a:lvl4pPr marL="1371600" indent="0" algn="l" defTabSz="914400" eaLnBrk="1" fontAlgn="base" hangingPunct="1">
              <a:lnSpc>
                <a:spcPct val="100000"/>
              </a:lnSpc>
              <a:spcBef>
                <a:spcPct val="0"/>
              </a:spcBef>
              <a:spcAft>
                <a:spcPct val="0"/>
              </a:spcAft>
              <a:buClrTx/>
              <a:buSzTx/>
              <a:buFontTx/>
              <a:buNone/>
              <a:defRPr sz="1800" b="0" i="0" u="none">
                <a:solidFill>
                  <a:schemeClr val="tx1"/>
                </a:solidFill>
                <a:latin typeface="Arial"/>
                <a:ea typeface="宋体" charset="-122"/>
              </a:defRPr>
            </a:lvl4pPr>
            <a:lvl5pPr marL="1828800" indent="0" algn="l" defTabSz="914400" eaLnBrk="1" fontAlgn="base" hangingPunct="1">
              <a:lnSpc>
                <a:spcPct val="100000"/>
              </a:lnSpc>
              <a:spcBef>
                <a:spcPct val="0"/>
              </a:spcBef>
              <a:spcAft>
                <a:spcPct val="0"/>
              </a:spcAft>
              <a:buClrTx/>
              <a:buSzTx/>
              <a:buFontTx/>
              <a:buNone/>
              <a:defRPr sz="1800" b="0" i="0" u="none">
                <a:solidFill>
                  <a:schemeClr val="tx1"/>
                </a:solidFill>
                <a:latin typeface="Arial"/>
                <a:ea typeface="宋体" charset="-122"/>
              </a:defRPr>
            </a:lvl5pPr>
          </a:lstStyle>
          <a:p>
            <a:pPr lvl="0" algn="ctr"/>
            <a:fld id="{FA6EDB0E-6FBA-44CD-89E6-4BDD666AA2FC}" type="footer">
              <a:rPr sz="1400"/>
              <a:t>*</a:t>
            </a:fld>
          </a:p>
        </p:txBody>
      </p:sp>
      <p:sp>
        <p:nvSpPr>
          <p:cNvPr id="12294" name=""/>
          <p:cNvSpPr/>
          <p:nvPr>
            <p:ph type="sldNum" sz="quarter" idx="4"/>
          </p:nvPr>
        </p:nvSpPr>
        <p:spPr>
          <a:xfrm>
            <a:off x="6553200" y="6327775"/>
            <a:ext cx="1752600" cy="379412"/>
          </a:xfrm>
          <a:prstGeom prst="rect">
            <a:avLst/>
          </a:prstGeom>
          <a:noFill/>
          <a:ln>
            <a:noFill/>
            <a:miter lim="800000"/>
          </a:ln>
        </p:spPr>
        <p:txBody>
          <a:bodyPr/>
          <a:lstStyle>
            <a:defPPr algn="l" eaLnBrk="1" hangingPunct="1"/>
            <a:lvl1pPr marL="0" indent="0" algn="l" defTabSz="914400" eaLnBrk="1" fontAlgn="base" hangingPunct="1">
              <a:lnSpc>
                <a:spcPct val="100000"/>
              </a:lnSpc>
              <a:spcBef>
                <a:spcPct val="0"/>
              </a:spcBef>
              <a:spcAft>
                <a:spcPct val="0"/>
              </a:spcAft>
              <a:buClrTx/>
              <a:buSzTx/>
              <a:buFontTx/>
              <a:buNone/>
              <a:defRPr sz="1800" b="0" i="0" u="none">
                <a:solidFill>
                  <a:schemeClr val="tx1"/>
                </a:solidFill>
                <a:latin typeface="Arial"/>
                <a:ea typeface="宋体" charset="-122"/>
              </a:defRPr>
            </a:lvl1pPr>
            <a:lvl2pPr marL="457200" indent="0" algn="l" defTabSz="914400" eaLnBrk="1" fontAlgn="base" hangingPunct="1">
              <a:lnSpc>
                <a:spcPct val="100000"/>
              </a:lnSpc>
              <a:spcBef>
                <a:spcPct val="0"/>
              </a:spcBef>
              <a:spcAft>
                <a:spcPct val="0"/>
              </a:spcAft>
              <a:buClrTx/>
              <a:buSzTx/>
              <a:buFontTx/>
              <a:buNone/>
              <a:defRPr sz="1800" b="0" i="0" u="none">
                <a:solidFill>
                  <a:schemeClr val="tx1"/>
                </a:solidFill>
                <a:latin typeface="Arial"/>
                <a:ea typeface="宋体" charset="-122"/>
              </a:defRPr>
            </a:lvl2pPr>
            <a:lvl3pPr marL="914400" indent="0" algn="l" defTabSz="914400" eaLnBrk="1" fontAlgn="base" hangingPunct="1">
              <a:lnSpc>
                <a:spcPct val="100000"/>
              </a:lnSpc>
              <a:spcBef>
                <a:spcPct val="0"/>
              </a:spcBef>
              <a:spcAft>
                <a:spcPct val="0"/>
              </a:spcAft>
              <a:buClrTx/>
              <a:buSzTx/>
              <a:buFontTx/>
              <a:buNone/>
              <a:defRPr sz="1800" b="0" i="0" u="none">
                <a:solidFill>
                  <a:schemeClr val="tx1"/>
                </a:solidFill>
                <a:latin typeface="Arial"/>
                <a:ea typeface="宋体" charset="-122"/>
              </a:defRPr>
            </a:lvl3pPr>
            <a:lvl4pPr marL="1371600" indent="0" algn="l" defTabSz="914400" eaLnBrk="1" fontAlgn="base" hangingPunct="1">
              <a:lnSpc>
                <a:spcPct val="100000"/>
              </a:lnSpc>
              <a:spcBef>
                <a:spcPct val="0"/>
              </a:spcBef>
              <a:spcAft>
                <a:spcPct val="0"/>
              </a:spcAft>
              <a:buClrTx/>
              <a:buSzTx/>
              <a:buFontTx/>
              <a:buNone/>
              <a:defRPr sz="1800" b="0" i="0" u="none">
                <a:solidFill>
                  <a:schemeClr val="tx1"/>
                </a:solidFill>
                <a:latin typeface="Arial"/>
                <a:ea typeface="宋体" charset="-122"/>
              </a:defRPr>
            </a:lvl4pPr>
            <a:lvl5pPr marL="1828800" indent="0" algn="l" defTabSz="914400" eaLnBrk="1" fontAlgn="base" hangingPunct="1">
              <a:lnSpc>
                <a:spcPct val="100000"/>
              </a:lnSpc>
              <a:spcBef>
                <a:spcPct val="0"/>
              </a:spcBef>
              <a:spcAft>
                <a:spcPct val="0"/>
              </a:spcAft>
              <a:buClrTx/>
              <a:buSzTx/>
              <a:buFontTx/>
              <a:buNone/>
              <a:defRPr sz="1800" b="0" i="0" u="none">
                <a:solidFill>
                  <a:schemeClr val="tx1"/>
                </a:solidFill>
                <a:latin typeface="Arial"/>
                <a:ea typeface="宋体" charset="-122"/>
              </a:defRPr>
            </a:lvl5pPr>
          </a:lstStyle>
          <a:p>
            <a:pPr lvl="0" algn="r"/>
            <a:fld id="{3EB2F4D3-AF95-45DF-8512-64C38579B358}" type="slidenum">
              <a:rPr sz="1400"/>
              <a:t>*</a:t>
            </a:fld>
          </a:p>
        </p:txBody>
      </p:sp>
    </p:spTree>
  </p:cSld>
  <p:clrMap bg1="lt1" tx1="dk1" bg2="lt2" tx2="dk2" accent1="accent1" accent2="accent2" accent3="accent3" accent4="accent4" accent5="accent5" accent6="accent6" hlink="hlink" folHlink="folHlink"/>
  <p:sldLayoutIdLst>
    <p:sldLayoutId id="2147483676" r:id="rId1"/>
    <p:sldLayoutId id="2147483679" r:id="rId2"/>
    <p:sldLayoutId id="2147483684" r:id="rId3"/>
    <p:sldLayoutId id="2147483685" r:id="rId4"/>
  </p:sldLayoutIdLst>
  <p:transition>
    <p:random/>
  </p:transition>
  <p:timing/>
  <p:txStyles>
    <p:titleStyle>
      <a:lvl1pPr marL="0" indent="0" algn="ctr" defTabSz="914400" eaLnBrk="1" fontAlgn="base" hangingPunct="1">
        <a:lnSpc>
          <a:spcPct val="100000"/>
        </a:lnSpc>
        <a:spcBef>
          <a:spcPct val="0"/>
        </a:spcBef>
        <a:spcAft>
          <a:spcPct val="0"/>
        </a:spcAft>
        <a:buClrTx/>
        <a:buSzTx/>
        <a:buFontTx/>
        <a:buNone/>
        <a:defRPr sz="3200" b="1" i="0" u="none">
          <a:solidFill>
            <a:schemeClr val="tx2"/>
          </a:solidFill>
          <a:latin typeface="Arial"/>
          <a:ea typeface="黑体" pitchFamily="2" charset="-122"/>
        </a:defRPr>
      </a:lvl1pPr>
    </p:titleStyle>
    <p:bodyStyle>
      <a:lvl1pPr marL="342900" indent="-342900" algn="l" defTabSz="914400" eaLnBrk="1" fontAlgn="base" hangingPunct="1">
        <a:lnSpc>
          <a:spcPct val="100000"/>
        </a:lnSpc>
        <a:spcBef>
          <a:spcPct val="20000"/>
        </a:spcBef>
        <a:spcAft>
          <a:spcPct val="0"/>
        </a:spcAft>
        <a:buClrTx/>
        <a:buSzTx/>
        <a:buFontTx/>
        <a:buChar char="•"/>
        <a:defRPr sz="2800" b="0" i="0" u="none">
          <a:solidFill>
            <a:schemeClr val="tx1"/>
          </a:solidFill>
          <a:latin typeface="Arial"/>
          <a:ea typeface="宋体" charset="-122"/>
        </a:defRPr>
      </a:lvl1pPr>
      <a:lvl2pPr marL="742950" indent="-285750" algn="l" defTabSz="914400" eaLnBrk="1" fontAlgn="base" hangingPunct="1">
        <a:lnSpc>
          <a:spcPct val="100000"/>
        </a:lnSpc>
        <a:spcBef>
          <a:spcPct val="20000"/>
        </a:spcBef>
        <a:spcAft>
          <a:spcPct val="0"/>
        </a:spcAft>
        <a:buClrTx/>
        <a:buSzTx/>
        <a:buFontTx/>
        <a:buChar char="–"/>
        <a:defRPr sz="2400" b="0" i="0" u="none">
          <a:solidFill>
            <a:schemeClr val="tx1"/>
          </a:solidFill>
          <a:latin typeface="Arial"/>
          <a:ea typeface="宋体" charset="-122"/>
        </a:defRPr>
      </a:lvl2pPr>
      <a:lvl3pPr marL="1143000" indent="-228600" algn="l" defTabSz="914400" eaLnBrk="1" fontAlgn="base" hangingPunct="1">
        <a:lnSpc>
          <a:spcPct val="100000"/>
        </a:lnSpc>
        <a:spcBef>
          <a:spcPct val="20000"/>
        </a:spcBef>
        <a:spcAft>
          <a:spcPct val="0"/>
        </a:spcAft>
        <a:buClrTx/>
        <a:buSzTx/>
        <a:buFontTx/>
        <a:buChar char="•"/>
        <a:defRPr sz="2000" b="0" i="0" u="none">
          <a:solidFill>
            <a:schemeClr val="tx1"/>
          </a:solidFill>
          <a:latin typeface="Arial"/>
          <a:ea typeface="宋体" charset="-122"/>
        </a:defRPr>
      </a:lvl3pPr>
      <a:lvl4pPr marL="1600200" indent="-228600" algn="l" defTabSz="914400" eaLnBrk="1" fontAlgn="base" hangingPunct="1">
        <a:lnSpc>
          <a:spcPct val="100000"/>
        </a:lnSpc>
        <a:spcBef>
          <a:spcPct val="20000"/>
        </a:spcBef>
        <a:spcAft>
          <a:spcPct val="0"/>
        </a:spcAft>
        <a:buClrTx/>
        <a:buSzTx/>
        <a:buFontTx/>
        <a:buChar char="–"/>
        <a:defRPr sz="1800" b="0" i="0" u="none">
          <a:solidFill>
            <a:schemeClr val="tx1"/>
          </a:solidFill>
          <a:latin typeface="Arial"/>
          <a:ea typeface="宋体" charset="-122"/>
        </a:defRPr>
      </a:lvl4pPr>
      <a:lvl5pPr marL="2057400" indent="-228600" algn="l" defTabSz="914400" eaLnBrk="1" fontAlgn="base" hangingPunct="1">
        <a:lnSpc>
          <a:spcPct val="100000"/>
        </a:lnSpc>
        <a:spcBef>
          <a:spcPct val="20000"/>
        </a:spcBef>
        <a:spcAft>
          <a:spcPct val="0"/>
        </a:spcAft>
        <a:buClrTx/>
        <a:buSzTx/>
        <a:buFontTx/>
        <a:buChar char="»"/>
        <a:defRPr sz="1800" b="0" i="0" u="none">
          <a:solidFill>
            <a:schemeClr val="tx1"/>
          </a:solidFill>
          <a:latin typeface="Arial"/>
          <a:ea typeface="宋体"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hyperlink" Target="http://image.baidu.com/i?ct=503316480&amp;z=0&amp;tn=baiduimagedetail&amp;word=%B9%FA%CD%C1%D7%CA%D4%B4%BE%D6%B1%EA%D6%BE&amp;in=5440&amp;cl=2&amp;cm=1&amp;sc=0&amp;lm=-1&amp;pn=6&amp;rn=1&amp;di=2537436652&amp;ln=15" TargetMode="External" /><Relationship Id="rId11" Type="http://schemas.openxmlformats.org/officeDocument/2006/relationships/image" Target="../media/image7.jpeg" /><Relationship Id="rId12" Type="http://schemas.openxmlformats.org/officeDocument/2006/relationships/hyperlink" Target="http://image.baidu.com/i?ct=503316480&amp;z=0&amp;tn=baiduimagedetail&amp;word=%CE%C0%C9%FA%BE%D6%B1%EA%D6%BE&amp;in=25087&amp;cl=2&amp;cm=1&amp;sc=0&amp;lm=-1&amp;pn=5&amp;rn=1&amp;di=2129476728&amp;ln=13" TargetMode="External" /><Relationship Id="rId2" Type="http://schemas.openxmlformats.org/officeDocument/2006/relationships/notesSlide" Target="../notesSlides/notesSlide4.xml" /><Relationship Id="rId3" Type="http://schemas.openxmlformats.org/officeDocument/2006/relationships/image" Target="../media/image3.jpeg" /><Relationship Id="rId4" Type="http://schemas.openxmlformats.org/officeDocument/2006/relationships/hyperlink" Target="http://image.baidu.com/i?ct=503316480&amp;z=0&amp;tn=baiduimagedetail&amp;word=%B9%A4%C9%CC%D0%D0%D5%FE%B9%DC%C0%ED%D0%CE%CF%F3&amp;in=21856&amp;cl=2&amp;cm=1&amp;sc=0&amp;lm=-1&amp;pn=0&amp;rn=1&amp;di=1121721176&amp;ln=7" TargetMode="External" /><Relationship Id="rId5" Type="http://schemas.openxmlformats.org/officeDocument/2006/relationships/image" Target="../media/image4.jpeg" /><Relationship Id="rId6" Type="http://schemas.openxmlformats.org/officeDocument/2006/relationships/hyperlink" Target="http://image.baidu.com/i?ct=503316480&amp;z=0&amp;tn=baiduimagedetail&amp;word=%BF%A8%CD%A8%BD%BB%BE%AF&amp;in=29662&amp;cl=2&amp;cm=1&amp;sc=0&amp;lm=-1&amp;pn=8&amp;rn=1&amp;di=1076642540&amp;ln=50" TargetMode="External" /><Relationship Id="rId7" Type="http://schemas.openxmlformats.org/officeDocument/2006/relationships/image" Target="../media/image5.jpeg" /><Relationship Id="rId8" Type="http://schemas.openxmlformats.org/officeDocument/2006/relationships/hyperlink" Target="http://image.baidu.com/i?ct=503316480&amp;z=0&amp;tn=baiduimagedetail&amp;word=%CB%B0%CE%F1%B1%EA%D6%BE&amp;in=32365&amp;cl=2&amp;cm=1&amp;sc=0&amp;lm=-1&amp;pn=0&amp;rn=1&amp;di=942341841&amp;ln=34" TargetMode="External" /><Relationship Id="rId9" Type="http://schemas.openxmlformats.org/officeDocument/2006/relationships/image" Target="../media/image6.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6.xml" /><Relationship Id="rId3" Type="http://schemas.openxmlformats.org/officeDocument/2006/relationships/image" Target="../media/image8.jpeg" /><Relationship Id="rId4" Type="http://schemas.openxmlformats.org/officeDocument/2006/relationships/hyperlink" Target="http://image.baidu.com/i?ct=503316480&amp;z=0&amp;tn=baiduimagedetail&amp;word=%BC%DD%CA%BB%D6%A4&amp;in=5880&amp;cl=2&amp;cm=1&amp;sc=0&amp;lm=-1&amp;pn=3&amp;rn=1&amp;di=1122451584&amp;ln=2000&amp;fr=" TargetMode="External" /><Relationship Id="rId5" Type="http://schemas.openxmlformats.org/officeDocument/2006/relationships/image" Target="../media/image9.jpeg" /><Relationship Id="rId6" Type="http://schemas.openxmlformats.org/officeDocument/2006/relationships/hyperlink" Target="http://image.baidu.com/i?ct=503316480&amp;z=0&amp;tn=baiduimagedetail&amp;word=%B3%C7%B9%DC%B1%A9%C1%A6%D6%B4%B7%A8%CD%BC%C6%AC&amp;in=14390&amp;cl=2&amp;cm=1&amp;sc=0&amp;lm=-1&amp;pn=6&amp;rn=1&amp;di=2461036460&amp;ln=747&amp;fr=" TargetMode="External" /><Relationship Id="rId7" Type="http://schemas.openxmlformats.org/officeDocument/2006/relationships/image" Target="../media/image10.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7.xml" /><Relationship Id="rId3" Type="http://schemas.openxmlformats.org/officeDocument/2006/relationships/image" Target="../media/image1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8.xml"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hyperlink" Target="http://image.baidu.com/i?ct=503316480&amp;z=0&amp;tn=baiduimagedetail&amp;word=%B3%C7%B9%DC%D6%B4%B7%A8%B1%A6%B5%E4&amp;in=6008&amp;cl=2&amp;cm=1&amp;sc=0&amp;lm=-1&amp;pn=5&amp;rn=1&amp;di=1722509184&amp;ln=22&amp;fr=" TargetMode="Externa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1.xml" /><Relationship Id="rId3" Type="http://schemas.openxmlformats.org/officeDocument/2006/relationships/image" Target="../media/image14.jpeg" /><Relationship Id="rId4" Type="http://schemas.openxmlformats.org/officeDocument/2006/relationships/image" Target="../media/image15.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4.xml" /><Relationship Id="rId3" Type="http://schemas.openxmlformats.org/officeDocument/2006/relationships/image" Target="../media/image16.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5.xml" /><Relationship Id="rId3" Type="http://schemas.openxmlformats.org/officeDocument/2006/relationships/image" Target="../media/image17.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6.xml" /><Relationship Id="rId3" Type="http://schemas.openxmlformats.org/officeDocument/2006/relationships/image" Target="../media/image18.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8.xml" /><Relationship Id="rId3" Type="http://schemas.openxmlformats.org/officeDocument/2006/relationships/image" Target="../media/image19.jpeg" /><Relationship Id="rId4" Type="http://schemas.openxmlformats.org/officeDocument/2006/relationships/image" Target="../media/image20.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9.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20.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21.xml" /><Relationship Id="rId3" Type="http://schemas.openxmlformats.org/officeDocument/2006/relationships/hyperlink" Target="http://auto.sina.com.cn/news/2005-06-10/1559121354.shtml" TargetMode="External" /><Relationship Id="rId4" Type="http://schemas.openxmlformats.org/officeDocument/2006/relationships/image" Target="../media/image21.png" /><Relationship Id="rId5" Type="http://schemas.openxmlformats.org/officeDocument/2006/relationships/image" Target="../media/image22.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22.xml" /><Relationship Id="rId3" Type="http://schemas.openxmlformats.org/officeDocument/2006/relationships/image" Target="../media/image23.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2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24.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25.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26.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27.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28.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8055017044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2" name=""/>
          <p:cNvSpPr/>
          <p:nvPr>
            <p:ph type="ctrTitle"/>
          </p:nvPr>
        </p:nvSpPr>
        <p:spPr>
          <a:xfrm>
            <a:off x="1763712" y="3068638"/>
            <a:ext cx="5715000" cy="1285875"/>
          </a:xfrm>
          <a:prstGeom prst="rect">
            <a:avLst/>
          </a:prstGeom>
          <a:noFill/>
          <a:ln>
            <a:solidFill>
              <a:prstClr val="black"/>
            </a:solidFill>
            <a:miter lim="800000"/>
          </a:ln>
        </p:spPr>
        <p:txBody>
          <a:bodyPr anchor="ctr" anchorCtr="0"/>
          <a:lstStyle/>
          <a:p>
            <a:pPr lvl="0"/>
            <a:r>
              <a:rPr lang="zh-CN" altLang="en-US" sz="4800">
                <a:latin typeface="隶书" pitchFamily="1" charset="-122"/>
                <a:ea typeface="隶书" pitchFamily="1" charset="-122"/>
              </a:rPr>
              <a:t>第三章</a:t>
            </a:r>
            <a:br>
              <a:rPr lang="zh-CN" altLang="en-US" sz="4800">
                <a:latin typeface="隶书" pitchFamily="1" charset="-122"/>
                <a:ea typeface="隶书" pitchFamily="1" charset="-122"/>
              </a:rPr>
            </a:br>
            <a:r>
              <a:rPr lang="zh-CN" altLang="en-US" sz="7200">
                <a:latin typeface="隶书" pitchFamily="1" charset="-122"/>
                <a:ea typeface="隶书" pitchFamily="1" charset="-122"/>
              </a:rPr>
              <a:t>行政法</a:t>
            </a:r>
          </a:p>
        </p:txBody>
      </p:sp>
    </p:spTree>
  </p:cSld>
  <p:clrMapOvr>
    <a:masterClrMapping/>
  </p:clrMapOvr>
  <p:transition>
    <p:random/>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386" name=""/>
          <p:cNvSpPr/>
          <p:nvPr>
            <p:ph type="title"/>
          </p:nvPr>
        </p:nvSpPr>
        <p:spPr>
          <a:xfrm>
            <a:off x="838200" y="514350"/>
            <a:ext cx="7543800" cy="903288"/>
          </a:xfrm>
          <a:prstGeom prst="rect">
            <a:avLst/>
          </a:prstGeom>
          <a:noFill/>
          <a:ln>
            <a:solidFill>
              <a:prstClr val="black"/>
            </a:solidFill>
            <a:miter lim="800000"/>
          </a:ln>
        </p:spPr>
        <p:txBody>
          <a:bodyPr anchor="ctr" anchorCtr="0"/>
          <a:lstStyle>
            <a:lvl1pPr marL="0" indent="0" algn="ctr" defTabSz="914400" eaLnBrk="1" fontAlgn="base" hangingPunct="1">
              <a:lnSpc>
                <a:spcPct val="100000"/>
              </a:lnSpc>
              <a:spcBef>
                <a:spcPct val="0"/>
              </a:spcBef>
              <a:spcAft>
                <a:spcPct val="0"/>
              </a:spcAft>
              <a:buClrTx/>
              <a:buSzTx/>
              <a:buFontTx/>
              <a:buNone/>
              <a:defRPr lang="zh-CN" altLang="en-US" sz="3200" b="1" i="0" u="none">
                <a:solidFill>
                  <a:schemeClr val="tx2"/>
                </a:solidFill>
                <a:latin typeface="Arial"/>
                <a:ea typeface="黑体" pitchFamily="2" charset="-122"/>
              </a:defRPr>
            </a:lvl1pPr>
          </a:lstStyle>
          <a:p>
            <a:pPr lvl="0"/>
            <a:r>
              <a:rPr lang="zh-CN" altLang="en-US">
                <a:ea typeface="隶书" pitchFamily="1" charset="-122"/>
              </a:rPr>
              <a:t>上节主要内容回忆</a:t>
            </a:r>
          </a:p>
        </p:txBody>
      </p:sp>
      <p:sp>
        <p:nvSpPr>
          <p:cNvPr id="16387" name=""/>
          <p:cNvSpPr/>
          <p:nvPr>
            <p:ph type="body" idx="4294967295"/>
          </p:nvPr>
        </p:nvSpPr>
        <p:spPr>
          <a:xfrm>
            <a:off x="838200" y="1600200"/>
            <a:ext cx="7543800" cy="4525962"/>
          </a:xfrm>
          <a:prstGeom prst="rect">
            <a:avLst/>
          </a:prstGeom>
          <a:noFill/>
          <a:ln>
            <a:solidFill>
              <a:prstClr val="black"/>
            </a:solidFill>
            <a:miter lim="800000"/>
          </a:ln>
        </p:spPr>
        <p:txBody>
          <a:bodyPr/>
          <a:lstStyle>
            <a:lvl1pPr marL="342900" indent="-342900" algn="l" defTabSz="914400" eaLnBrk="1" fontAlgn="base" hangingPunct="1">
              <a:lnSpc>
                <a:spcPct val="100000"/>
              </a:lnSpc>
              <a:spcBef>
                <a:spcPct val="20000"/>
              </a:spcBef>
              <a:spcAft>
                <a:spcPct val="0"/>
              </a:spcAft>
              <a:buClrTx/>
              <a:buSzTx/>
              <a:buFontTx/>
              <a:buChar char="•"/>
              <a:defRPr lang="zh-CN" altLang="en-US" sz="2800" b="0" i="0" u="none">
                <a:solidFill>
                  <a:schemeClr val="tx1"/>
                </a:solidFill>
                <a:latin typeface="Arial"/>
                <a:ea typeface="宋体"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400" b="0" i="0" u="none">
                <a:solidFill>
                  <a:schemeClr val="tx1"/>
                </a:solidFill>
                <a:latin typeface="Arial"/>
                <a:ea typeface="宋体"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2000" b="0" i="0" u="none">
                <a:solidFill>
                  <a:schemeClr val="tx1"/>
                </a:solidFill>
                <a:latin typeface="Arial"/>
                <a:ea typeface="宋体"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800" b="0" i="0" u="none">
                <a:solidFill>
                  <a:schemeClr val="tx1"/>
                </a:solidFill>
                <a:latin typeface="Arial"/>
                <a:ea typeface="宋体"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800" b="0" i="0" u="none">
                <a:solidFill>
                  <a:schemeClr val="tx1"/>
                </a:solidFill>
                <a:latin typeface="Arial"/>
                <a:ea typeface="宋体" charset="-122"/>
              </a:defRPr>
            </a:lvl5pPr>
          </a:lstStyle>
          <a:p>
            <a:pPr lvl="0"/>
            <a:r>
              <a:rPr lang="zh-CN" altLang="en-US" sz="3200">
                <a:ea typeface="隶书" pitchFamily="1" charset="-122"/>
              </a:rPr>
              <a:t>马伯里诉麦迪逊案旳历史意义：</a:t>
            </a:r>
          </a:p>
          <a:p>
            <a:pPr lvl="0">
              <a:lnSpc>
                <a:spcPct val="100000"/>
              </a:lnSpc>
              <a:buNone/>
            </a:pPr>
            <a:r>
              <a:rPr lang="zh-CN" altLang="en-US" sz="3200">
                <a:ea typeface="隶书" pitchFamily="1" charset="-122"/>
              </a:rPr>
              <a:t>制度创新，司法审查原则草创</a:t>
            </a:r>
          </a:p>
          <a:p>
            <a:pPr lvl="0">
              <a:lnSpc>
                <a:spcPct val="100000"/>
              </a:lnSpc>
              <a:buNone/>
            </a:pPr>
            <a:r>
              <a:rPr lang="zh-CN" altLang="en-US" sz="3200">
                <a:ea typeface="隶书" pitchFamily="1" charset="-122"/>
              </a:rPr>
              <a:t>形成三权分立，对立法及行政进行制约</a:t>
            </a: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8" dur="500" fill="hold" nodeType="clickEffect">
                                  <p:stCondLst>
                                    <p:cond delay="0"/>
                                  </p:stCondLst>
                                  <p:childTnLst>
                                    <p:set>
                                      <p:cBhvr additive="base">
                                        <p:cTn id="6" dur="1" fill="hold">
                                          <p:stCondLst>
                                            <p:cond delay="0"/>
                                          </p:stCondLst>
                                        </p:cTn>
                                        <p:tgtEl>
                                          <p:spTgt spid="16387">
                                            <p:txEl>
                                              <p:pRg st="0" end="0"/>
                                            </p:txEl>
                                          </p:spTgt>
                                        </p:tgtEl>
                                        <p:attrNameLst>
                                          <p:attrName>style.visibility</p:attrName>
                                        </p:attrNameLst>
                                      </p:cBhvr>
                                      <p:to>
                                        <p:strVal val="visible"/>
                                      </p:to>
                                    </p:set>
                                    <p:anim calcmode="lin" valueType="num">
                                      <p:cBhvr additive="base">
                                        <p:cTn id="7" dur="500" fill="hold"/>
                                        <p:tgtEl>
                                          <p:spTgt spid="1638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638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8" dur="500" fill="hold" nodeType="clickEffect">
                                  <p:stCondLst>
                                    <p:cond delay="0"/>
                                  </p:stCondLst>
                                  <p:childTnLst>
                                    <p:set>
                                      <p:cBhvr additive="base">
                                        <p:cTn id="12" dur="1" fill="hold">
                                          <p:stCondLst>
                                            <p:cond delay="0"/>
                                          </p:stCondLst>
                                        </p:cTn>
                                        <p:tgtEl>
                                          <p:spTgt spid="16387">
                                            <p:txEl>
                                              <p:pRg st="1" end="1"/>
                                            </p:txEl>
                                          </p:spTgt>
                                        </p:tgtEl>
                                        <p:attrNameLst>
                                          <p:attrName>style.visibility</p:attrName>
                                        </p:attrNameLst>
                                      </p:cBhvr>
                                      <p:to>
                                        <p:strVal val="visible"/>
                                      </p:to>
                                    </p:set>
                                    <p:anim calcmode="lin" valueType="num">
                                      <p:cBhvr additive="base">
                                        <p:cTn id="13" dur="500" fill="hold"/>
                                        <p:tgtEl>
                                          <p:spTgt spid="16387">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638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8" dur="500" fill="hold" nodeType="clickEffect">
                                  <p:stCondLst>
                                    <p:cond delay="0"/>
                                  </p:stCondLst>
                                  <p:childTnLst>
                                    <p:set>
                                      <p:cBhvr additive="base">
                                        <p:cTn id="18" dur="1" fill="hold">
                                          <p:stCondLst>
                                            <p:cond delay="0"/>
                                          </p:stCondLst>
                                        </p:cTn>
                                        <p:tgtEl>
                                          <p:spTgt spid="16387">
                                            <p:txEl>
                                              <p:pRg st="2" end="2"/>
                                            </p:txEl>
                                          </p:spTgt>
                                        </p:tgtEl>
                                        <p:attrNameLst>
                                          <p:attrName>style.visibility</p:attrName>
                                        </p:attrNameLst>
                                      </p:cBhvr>
                                      <p:to>
                                        <p:strVal val="visible"/>
                                      </p:to>
                                    </p:set>
                                    <p:anim calcmode="lin" valueType="num">
                                      <p:cBhvr additive="base">
                                        <p:cTn id="19" dur="500" fill="hold"/>
                                        <p:tgtEl>
                                          <p:spTgt spid="16387">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6387">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410" name=""/>
          <p:cNvSpPr/>
          <p:nvPr>
            <p:ph type="title"/>
          </p:nvPr>
        </p:nvSpPr>
        <p:spPr>
          <a:xfrm>
            <a:off x="838200" y="514350"/>
            <a:ext cx="7543800" cy="903288"/>
          </a:xfrm>
          <a:prstGeom prst="rect">
            <a:avLst/>
          </a:prstGeom>
          <a:noFill/>
          <a:ln>
            <a:solidFill>
              <a:prstClr val="black"/>
            </a:solidFill>
            <a:miter lim="800000"/>
          </a:ln>
        </p:spPr>
        <p:txBody>
          <a:bodyPr anchor="ctr" anchorCtr="0"/>
          <a:lstStyle>
            <a:lvl1pPr marL="0" indent="0" algn="ctr" defTabSz="914400" eaLnBrk="1" fontAlgn="base" hangingPunct="1">
              <a:lnSpc>
                <a:spcPct val="100000"/>
              </a:lnSpc>
              <a:spcBef>
                <a:spcPct val="0"/>
              </a:spcBef>
              <a:spcAft>
                <a:spcPct val="0"/>
              </a:spcAft>
              <a:buClrTx/>
              <a:buSzTx/>
              <a:buFontTx/>
              <a:buNone/>
              <a:defRPr lang="zh-CN" altLang="en-US" sz="3200" b="1" i="0" u="none">
                <a:solidFill>
                  <a:schemeClr val="tx2"/>
                </a:solidFill>
                <a:latin typeface="Arial"/>
                <a:ea typeface="黑体" pitchFamily="2" charset="-122"/>
              </a:defRPr>
            </a:lvl1pPr>
          </a:lstStyle>
          <a:p>
            <a:pPr lvl="0"/>
            <a:r>
              <a:rPr lang="zh-CN" altLang="en-US"/>
              <a:t>教学内容及目的</a:t>
            </a:r>
            <a:endParaRPr lang="en-US" altLang="en-US"/>
          </a:p>
        </p:txBody>
      </p:sp>
      <p:sp>
        <p:nvSpPr>
          <p:cNvPr id="17411" name=""/>
          <p:cNvSpPr/>
          <p:nvPr>
            <p:ph type="body" idx="4294967295"/>
          </p:nvPr>
        </p:nvSpPr>
        <p:spPr>
          <a:xfrm>
            <a:off x="838200" y="1600200"/>
            <a:ext cx="7543800" cy="4525962"/>
          </a:xfrm>
          <a:prstGeom prst="rect">
            <a:avLst/>
          </a:prstGeom>
          <a:noFill/>
          <a:ln>
            <a:solidFill>
              <a:prstClr val="black"/>
            </a:solidFill>
            <a:miter lim="800000"/>
          </a:ln>
        </p:spPr>
        <p:txBody>
          <a:bodyPr/>
          <a:lstStyle>
            <a:lvl1pPr marL="342900" indent="-342900" algn="l" defTabSz="914400" eaLnBrk="1" fontAlgn="base" hangingPunct="1">
              <a:lnSpc>
                <a:spcPct val="100000"/>
              </a:lnSpc>
              <a:spcBef>
                <a:spcPct val="20000"/>
              </a:spcBef>
              <a:spcAft>
                <a:spcPct val="0"/>
              </a:spcAft>
              <a:buClrTx/>
              <a:buSzTx/>
              <a:buFontTx/>
              <a:buChar char="•"/>
              <a:defRPr lang="zh-CN" altLang="en-US" sz="2800" b="0" i="0" u="none">
                <a:solidFill>
                  <a:schemeClr val="tx1"/>
                </a:solidFill>
                <a:latin typeface="Arial"/>
                <a:ea typeface="宋体"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400" b="0" i="0" u="none">
                <a:solidFill>
                  <a:schemeClr val="tx1"/>
                </a:solidFill>
                <a:latin typeface="Arial"/>
                <a:ea typeface="宋体"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2000" b="0" i="0" u="none">
                <a:solidFill>
                  <a:schemeClr val="tx1"/>
                </a:solidFill>
                <a:latin typeface="Arial"/>
                <a:ea typeface="宋体"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800" b="0" i="0" u="none">
                <a:solidFill>
                  <a:schemeClr val="tx1"/>
                </a:solidFill>
                <a:latin typeface="Arial"/>
                <a:ea typeface="宋体"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800" b="0" i="0" u="none">
                <a:solidFill>
                  <a:schemeClr val="tx1"/>
                </a:solidFill>
                <a:latin typeface="Arial"/>
                <a:ea typeface="宋体" charset="-122"/>
              </a:defRPr>
            </a:lvl5pPr>
          </a:lstStyle>
          <a:p>
            <a:pPr lvl="0"/>
            <a:r>
              <a:rPr lang="zh-CN" altLang="en-US" b="1"/>
              <a:t>了解行政权旳概念</a:t>
            </a:r>
          </a:p>
          <a:p>
            <a:pPr lvl="0"/>
            <a:r>
              <a:rPr lang="zh-CN" altLang="en-US" b="1"/>
              <a:t>了解行政法旳含义、特点及作用</a:t>
            </a:r>
          </a:p>
          <a:p>
            <a:pPr lvl="0"/>
            <a:r>
              <a:rPr lang="zh-CN" altLang="en-US" b="1"/>
              <a:t>了解三鹿事件所反应旳政府责任</a:t>
            </a:r>
            <a:endParaRPr lang="en-US" altLang="en-US" b="1"/>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2" presetClass="entr" presetSubtype="4" dur="500" fill="hold" grpId="0" nodeType="clickEffect">
                                  <p:stCondLst>
                                    <p:cond delay="0"/>
                                  </p:stCondLst>
                                  <p:childTnLst>
                                    <p:set>
                                      <p:cBhvr additive="base">
                                        <p:cTn id="6" dur="1" fill="hold">
                                          <p:stCondLst>
                                            <p:cond delay="0"/>
                                          </p:stCondLst>
                                        </p:cTn>
                                        <p:tgtEl>
                                          <p:spTgt spid="17411">
                                            <p:txEl>
                                              <p:pRg st="0" end="0"/>
                                            </p:txEl>
                                          </p:spTgt>
                                        </p:tgtEl>
                                        <p:attrNameLst>
                                          <p:attrName>style.visibility</p:attrName>
                                        </p:attrNameLst>
                                      </p:cBhvr>
                                      <p:to>
                                        <p:strVal val="visible"/>
                                      </p:to>
                                    </p:set>
                                    <p:animEffect transition="in" filter="slide(fromBottom)">
                                      <p:cBhvr additive="base">
                                        <p:cTn id="7" dur="500" fill="hold"/>
                                        <p:tgtEl>
                                          <p:spTgt spid="17411">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2" presetClass="entr" presetSubtype="4" dur="500" fill="hold" grpId="0" nodeType="clickEffect">
                                  <p:stCondLst>
                                    <p:cond delay="0"/>
                                  </p:stCondLst>
                                  <p:childTnLst>
                                    <p:set>
                                      <p:cBhvr additive="base">
                                        <p:cTn id="11" dur="1" fill="hold">
                                          <p:stCondLst>
                                            <p:cond delay="0"/>
                                          </p:stCondLst>
                                        </p:cTn>
                                        <p:tgtEl>
                                          <p:spTgt spid="17411">
                                            <p:txEl>
                                              <p:pRg st="1" end="1"/>
                                            </p:txEl>
                                          </p:spTgt>
                                        </p:tgtEl>
                                        <p:attrNameLst>
                                          <p:attrName>style.visibility</p:attrName>
                                        </p:attrNameLst>
                                      </p:cBhvr>
                                      <p:to>
                                        <p:strVal val="visible"/>
                                      </p:to>
                                    </p:set>
                                    <p:animEffect transition="in" filter="slide(fromBottom)">
                                      <p:cBhvr additive="base">
                                        <p:cTn id="12" dur="500" fill="hold"/>
                                        <p:tgtEl>
                                          <p:spTgt spid="17411">
                                            <p:txEl>
                                              <p:pRg st="1" end="1"/>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12" presetClass="entr" presetSubtype="4" dur="500" fill="hold" grpId="0" nodeType="clickEffect">
                                  <p:stCondLst>
                                    <p:cond delay="0"/>
                                  </p:stCondLst>
                                  <p:childTnLst>
                                    <p:set>
                                      <p:cBhvr additive="base">
                                        <p:cTn id="16" dur="1" fill="hold">
                                          <p:stCondLst>
                                            <p:cond delay="0"/>
                                          </p:stCondLst>
                                        </p:cTn>
                                        <p:tgtEl>
                                          <p:spTgt spid="17411">
                                            <p:txEl>
                                              <p:pRg st="2" end="2"/>
                                            </p:txEl>
                                          </p:spTgt>
                                        </p:tgtEl>
                                        <p:attrNameLst>
                                          <p:attrName>style.visibility</p:attrName>
                                        </p:attrNameLst>
                                      </p:cBhvr>
                                      <p:to>
                                        <p:strVal val="visible"/>
                                      </p:to>
                                    </p:set>
                                    <p:animEffect transition="in" filter="slide(fromBottom)">
                                      <p:cBhvr additive="base">
                                        <p:cTn id="17" dur="500" fill="hold"/>
                                        <p:tgtEl>
                                          <p:spTgt spid="1741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uiExpand="1" build="p"/>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434" name=""/>
          <p:cNvSpPr/>
          <p:nvPr>
            <p:ph type="title"/>
          </p:nvPr>
        </p:nvSpPr>
        <p:spPr>
          <a:xfrm>
            <a:off x="838200" y="514350"/>
            <a:ext cx="7543800" cy="903288"/>
          </a:xfrm>
          <a:prstGeom prst="rect">
            <a:avLst/>
          </a:prstGeom>
          <a:noFill/>
          <a:ln>
            <a:solidFill>
              <a:prstClr val="black"/>
            </a:solidFill>
            <a:miter lim="800000"/>
          </a:ln>
        </p:spPr>
        <p:txBody>
          <a:bodyPr anchor="ctr" anchorCtr="0"/>
          <a:lstStyle>
            <a:lvl1pPr marL="0" indent="0" algn="ctr" defTabSz="914400" eaLnBrk="1" fontAlgn="base" hangingPunct="1">
              <a:lnSpc>
                <a:spcPct val="100000"/>
              </a:lnSpc>
              <a:spcBef>
                <a:spcPct val="0"/>
              </a:spcBef>
              <a:spcAft>
                <a:spcPct val="0"/>
              </a:spcAft>
              <a:buClrTx/>
              <a:buSzTx/>
              <a:buFontTx/>
              <a:buNone/>
              <a:defRPr lang="zh-CN" altLang="en-US" sz="3200" b="1" i="0" u="none">
                <a:solidFill>
                  <a:schemeClr val="tx2"/>
                </a:solidFill>
                <a:latin typeface="Arial"/>
                <a:ea typeface="黑体" pitchFamily="2" charset="-122"/>
              </a:defRPr>
            </a:lvl1pPr>
          </a:lstStyle>
          <a:p>
            <a:pPr lvl="0"/>
            <a:r>
              <a:rPr lang="zh-CN" altLang="en-US" b="0"/>
              <a:t>与行政有关旳联想</a:t>
            </a:r>
          </a:p>
        </p:txBody>
      </p:sp>
      <p:pic>
        <p:nvPicPr>
          <p:cNvPr id="18435" name="">
            <a:hlinkClick r:id="rId4"/>
          </p:cNvPr>
          <p:cNvPicPr/>
          <p:nvPr/>
        </p:nvPicPr>
        <p:blipFill>
          <a:blip r:embed="rId3"/>
          <a:stretch>
            <a:fillRect/>
          </a:stretch>
        </p:blipFill>
        <p:spPr>
          <a:xfrm>
            <a:off x="4787900" y="1773238"/>
            <a:ext cx="3832627" cy="2368702"/>
          </a:xfrm>
          <a:prstGeom prst="rect">
            <a:avLst/>
          </a:prstGeom>
          <a:noFill/>
          <a:ln>
            <a:noFill/>
            <a:miter lim="800000"/>
          </a:ln>
        </p:spPr>
      </p:pic>
      <p:pic>
        <p:nvPicPr>
          <p:cNvPr id="18436" name="">
            <a:hlinkClick r:id="rId6"/>
          </p:cNvPr>
          <p:cNvPicPr/>
          <p:nvPr/>
        </p:nvPicPr>
        <p:blipFill>
          <a:blip r:embed="rId5"/>
          <a:stretch>
            <a:fillRect/>
          </a:stretch>
        </p:blipFill>
        <p:spPr>
          <a:xfrm>
            <a:off x="1044575" y="1628775"/>
            <a:ext cx="3435353" cy="2453602"/>
          </a:xfrm>
          <a:prstGeom prst="rect">
            <a:avLst/>
          </a:prstGeom>
          <a:noFill/>
          <a:ln>
            <a:noFill/>
            <a:miter lim="800000"/>
          </a:ln>
        </p:spPr>
      </p:pic>
      <p:pic>
        <p:nvPicPr>
          <p:cNvPr id="18437" name="">
            <a:hlinkClick r:id="rId8"/>
          </p:cNvPr>
          <p:cNvPicPr/>
          <p:nvPr/>
        </p:nvPicPr>
        <p:blipFill>
          <a:blip r:embed="rId7"/>
          <a:stretch>
            <a:fillRect/>
          </a:stretch>
        </p:blipFill>
        <p:spPr>
          <a:xfrm>
            <a:off x="1260475" y="4508500"/>
            <a:ext cx="1872174" cy="1599467"/>
          </a:xfrm>
          <a:prstGeom prst="rect">
            <a:avLst/>
          </a:prstGeom>
          <a:noFill/>
          <a:ln>
            <a:noFill/>
            <a:miter lim="800000"/>
          </a:ln>
        </p:spPr>
      </p:pic>
      <p:pic>
        <p:nvPicPr>
          <p:cNvPr id="18438" name="">
            <a:hlinkClick r:id="rId10"/>
          </p:cNvPr>
          <p:cNvPicPr/>
          <p:nvPr/>
        </p:nvPicPr>
        <p:blipFill>
          <a:blip r:embed="rId9"/>
          <a:stretch>
            <a:fillRect/>
          </a:stretch>
        </p:blipFill>
        <p:spPr>
          <a:xfrm>
            <a:off x="3924300" y="4510088"/>
            <a:ext cx="1588278" cy="1718614"/>
          </a:xfrm>
          <a:prstGeom prst="rect">
            <a:avLst/>
          </a:prstGeom>
          <a:noFill/>
          <a:ln>
            <a:noFill/>
            <a:miter lim="800000"/>
          </a:ln>
        </p:spPr>
      </p:pic>
      <p:pic>
        <p:nvPicPr>
          <p:cNvPr id="18439" name="">
            <a:hlinkClick r:id="rId12"/>
          </p:cNvPr>
          <p:cNvPicPr/>
          <p:nvPr/>
        </p:nvPicPr>
        <p:blipFill>
          <a:blip r:embed="rId11"/>
          <a:stretch>
            <a:fillRect/>
          </a:stretch>
        </p:blipFill>
        <p:spPr>
          <a:xfrm>
            <a:off x="6227762" y="4437062"/>
            <a:ext cx="1901476" cy="1655242"/>
          </a:xfrm>
          <a:prstGeom prst="rect">
            <a:avLst/>
          </a:prstGeom>
          <a:noFill/>
          <a:ln>
            <a:noFill/>
            <a:miter lim="800000"/>
          </a:ln>
        </p:spPr>
      </p:pic>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2" presetClass="entr" presetSubtype="4" dur="500" fill="hold" nodeType="clickEffect">
                                  <p:stCondLst>
                                    <p:cond delay="0"/>
                                  </p:stCondLst>
                                  <p:childTnLst>
                                    <p:set>
                                      <p:cBhvr additive="base">
                                        <p:cTn id="6" dur="1" fill="hold">
                                          <p:stCondLst>
                                            <p:cond delay="0"/>
                                          </p:stCondLst>
                                        </p:cTn>
                                        <p:tgtEl>
                                          <p:spTgt spid="18436"/>
                                        </p:tgtEl>
                                        <p:attrNameLst>
                                          <p:attrName>style.visibility</p:attrName>
                                        </p:attrNameLst>
                                      </p:cBhvr>
                                      <p:to>
                                        <p:strVal val="visible"/>
                                      </p:to>
                                    </p:set>
                                    <p:animEffect transition="in" filter="slide(fromBottom)">
                                      <p:cBhvr additive="base">
                                        <p:cTn id="7" dur="500" fill="hold"/>
                                        <p:tgtEl>
                                          <p:spTgt spid="18436"/>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2" presetClass="entr" presetSubtype="4" dur="500" fill="hold" nodeType="clickEffect">
                                  <p:stCondLst>
                                    <p:cond delay="0"/>
                                  </p:stCondLst>
                                  <p:childTnLst>
                                    <p:set>
                                      <p:cBhvr additive="base">
                                        <p:cTn id="11" dur="1" fill="hold">
                                          <p:stCondLst>
                                            <p:cond delay="0"/>
                                          </p:stCondLst>
                                        </p:cTn>
                                        <p:tgtEl>
                                          <p:spTgt spid="18435"/>
                                        </p:tgtEl>
                                        <p:attrNameLst>
                                          <p:attrName>style.visibility</p:attrName>
                                        </p:attrNameLst>
                                      </p:cBhvr>
                                      <p:to>
                                        <p:strVal val="visible"/>
                                      </p:to>
                                    </p:set>
                                    <p:animEffect transition="in" filter="slide(fromBottom)">
                                      <p:cBhvr additive="base">
                                        <p:cTn id="12" dur="500" fill="hold"/>
                                        <p:tgtEl>
                                          <p:spTgt spid="18435"/>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12" presetClass="entr" presetSubtype="4" dur="500" fill="hold" nodeType="clickEffect">
                                  <p:stCondLst>
                                    <p:cond delay="0"/>
                                  </p:stCondLst>
                                  <p:childTnLst>
                                    <p:set>
                                      <p:cBhvr additive="base">
                                        <p:cTn id="16" dur="1" fill="hold">
                                          <p:stCondLst>
                                            <p:cond delay="0"/>
                                          </p:stCondLst>
                                        </p:cTn>
                                        <p:tgtEl>
                                          <p:spTgt spid="18437"/>
                                        </p:tgtEl>
                                        <p:attrNameLst>
                                          <p:attrName>style.visibility</p:attrName>
                                        </p:attrNameLst>
                                      </p:cBhvr>
                                      <p:to>
                                        <p:strVal val="visible"/>
                                      </p:to>
                                    </p:set>
                                    <p:animEffect transition="in" filter="slide(fromBottom)">
                                      <p:cBhvr additive="base">
                                        <p:cTn id="17" dur="500" fill="hold"/>
                                        <p:tgtEl>
                                          <p:spTgt spid="18437"/>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12" presetClass="entr" presetSubtype="4" dur="500" fill="hold" nodeType="clickEffect">
                                  <p:stCondLst>
                                    <p:cond delay="0"/>
                                  </p:stCondLst>
                                  <p:childTnLst>
                                    <p:set>
                                      <p:cBhvr additive="base">
                                        <p:cTn id="21" dur="1" fill="hold">
                                          <p:stCondLst>
                                            <p:cond delay="0"/>
                                          </p:stCondLst>
                                        </p:cTn>
                                        <p:tgtEl>
                                          <p:spTgt spid="18438"/>
                                        </p:tgtEl>
                                        <p:attrNameLst>
                                          <p:attrName>style.visibility</p:attrName>
                                        </p:attrNameLst>
                                      </p:cBhvr>
                                      <p:to>
                                        <p:strVal val="visible"/>
                                      </p:to>
                                    </p:set>
                                    <p:animEffect transition="in" filter="slide(fromBottom)">
                                      <p:cBhvr additive="base">
                                        <p:cTn id="22" dur="500" fill="hold"/>
                                        <p:tgtEl>
                                          <p:spTgt spid="18438"/>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12" presetClass="entr" presetSubtype="4" dur="500" fill="hold" nodeType="clickEffect">
                                  <p:stCondLst>
                                    <p:cond delay="0"/>
                                  </p:stCondLst>
                                  <p:childTnLst>
                                    <p:set>
                                      <p:cBhvr additive="base">
                                        <p:cTn id="26" dur="1" fill="hold">
                                          <p:stCondLst>
                                            <p:cond delay="0"/>
                                          </p:stCondLst>
                                        </p:cTn>
                                        <p:tgtEl>
                                          <p:spTgt spid="18439"/>
                                        </p:tgtEl>
                                        <p:attrNameLst>
                                          <p:attrName>style.visibility</p:attrName>
                                        </p:attrNameLst>
                                      </p:cBhvr>
                                      <p:to>
                                        <p:strVal val="visible"/>
                                      </p:to>
                                    </p:set>
                                    <p:animEffect transition="in" filter="slide(fromBottom)">
                                      <p:cBhvr additive="base">
                                        <p:cTn id="27" dur="500" fill="hold"/>
                                        <p:tgtEl>
                                          <p:spTgt spid="184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58" name=""/>
          <p:cNvSpPr/>
          <p:nvPr>
            <p:ph type="title"/>
          </p:nvPr>
        </p:nvSpPr>
        <p:spPr>
          <a:xfrm>
            <a:off x="828675" y="260350"/>
            <a:ext cx="7543800" cy="904875"/>
          </a:xfrm>
          <a:prstGeom prst="rect">
            <a:avLst/>
          </a:prstGeom>
          <a:noFill/>
          <a:ln>
            <a:solidFill>
              <a:prstClr val="black"/>
            </a:solidFill>
            <a:miter lim="800000"/>
          </a:ln>
        </p:spPr>
        <p:txBody>
          <a:bodyPr anchor="ctr" anchorCtr="0"/>
          <a:lstStyle>
            <a:lvl1pPr marL="0" indent="0" algn="ctr" defTabSz="914400" eaLnBrk="1" fontAlgn="base" hangingPunct="1">
              <a:lnSpc>
                <a:spcPct val="100000"/>
              </a:lnSpc>
              <a:spcBef>
                <a:spcPct val="0"/>
              </a:spcBef>
              <a:spcAft>
                <a:spcPct val="0"/>
              </a:spcAft>
              <a:buClrTx/>
              <a:buSzTx/>
              <a:buFontTx/>
              <a:buNone/>
              <a:defRPr lang="zh-CN" altLang="en-US" sz="3200" b="1" i="0" u="none">
                <a:solidFill>
                  <a:schemeClr val="tx2"/>
                </a:solidFill>
                <a:latin typeface="Arial"/>
                <a:ea typeface="黑体" pitchFamily="2" charset="-122"/>
              </a:defRPr>
            </a:lvl1pPr>
          </a:lstStyle>
          <a:p>
            <a:pPr lvl="0"/>
            <a:r>
              <a:rPr lang="en-US" altLang="en-US" b="0"/>
              <a:t>常见</a:t>
            </a:r>
            <a:r>
              <a:rPr lang="zh-CN" altLang="en-US" b="0"/>
              <a:t>旳</a:t>
            </a:r>
            <a:r>
              <a:rPr lang="en-US" altLang="en-US" b="0"/>
              <a:t>行政执法机关</a:t>
            </a:r>
          </a:p>
        </p:txBody>
      </p:sp>
      <p:sp>
        <p:nvSpPr>
          <p:cNvPr id="19459" name=""/>
          <p:cNvSpPr/>
          <p:nvPr>
            <p:ph type="body" idx="4294967295"/>
          </p:nvPr>
        </p:nvSpPr>
        <p:spPr>
          <a:xfrm>
            <a:off x="611188" y="1125538"/>
            <a:ext cx="8343900" cy="4967288"/>
          </a:xfrm>
          <a:prstGeom prst="rect">
            <a:avLst/>
          </a:prstGeom>
          <a:noFill/>
          <a:ln>
            <a:solidFill>
              <a:prstClr val="black"/>
            </a:solidFill>
            <a:miter lim="800000"/>
          </a:ln>
        </p:spPr>
        <p:txBody>
          <a:bodyPr/>
          <a:lstStyle>
            <a:lvl1pPr marL="342900" indent="-342900" algn="l" defTabSz="914400" eaLnBrk="1" fontAlgn="base" hangingPunct="1">
              <a:lnSpc>
                <a:spcPct val="100000"/>
              </a:lnSpc>
              <a:spcBef>
                <a:spcPct val="20000"/>
              </a:spcBef>
              <a:spcAft>
                <a:spcPct val="0"/>
              </a:spcAft>
              <a:buClrTx/>
              <a:buSzTx/>
              <a:buFontTx/>
              <a:buChar char="•"/>
              <a:defRPr lang="zh-CN" altLang="en-US" sz="2800" b="0" i="0" u="none">
                <a:solidFill>
                  <a:schemeClr val="tx1"/>
                </a:solidFill>
                <a:latin typeface="Arial"/>
                <a:ea typeface="宋体"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400" b="0" i="0" u="none">
                <a:solidFill>
                  <a:schemeClr val="tx1"/>
                </a:solidFill>
                <a:latin typeface="Arial"/>
                <a:ea typeface="宋体"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2000" b="0" i="0" u="none">
                <a:solidFill>
                  <a:schemeClr val="tx1"/>
                </a:solidFill>
                <a:latin typeface="Arial"/>
                <a:ea typeface="宋体"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800" b="0" i="0" u="none">
                <a:solidFill>
                  <a:schemeClr val="tx1"/>
                </a:solidFill>
                <a:latin typeface="Arial"/>
                <a:ea typeface="宋体"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800" b="0" i="0" u="none">
                <a:solidFill>
                  <a:schemeClr val="tx1"/>
                </a:solidFill>
                <a:latin typeface="Arial"/>
                <a:ea typeface="宋体" charset="-122"/>
              </a:defRPr>
            </a:lvl5pPr>
          </a:lstStyle>
          <a:p>
            <a:pPr lvl="0">
              <a:lnSpc>
                <a:spcPct val="90000"/>
              </a:lnSpc>
              <a:buNone/>
            </a:pPr>
            <a:r>
              <a:rPr lang="en-US" altLang="en-US" sz="2400"/>
              <a:t>1</a:t>
            </a:r>
            <a:r>
              <a:rPr lang="zh-CN" altLang="en-US" sz="2400"/>
              <a:t>、总工会  </a:t>
            </a:r>
            <a:r>
              <a:rPr lang="en-US" altLang="en-US" sz="2400"/>
              <a:t>2</a:t>
            </a:r>
            <a:r>
              <a:rPr lang="zh-CN" altLang="en-US" sz="2400"/>
              <a:t>、妇联  </a:t>
            </a:r>
            <a:r>
              <a:rPr lang="en-US" altLang="en-US" sz="2400"/>
              <a:t>3</a:t>
            </a:r>
            <a:r>
              <a:rPr lang="zh-CN" altLang="en-US" sz="2400"/>
              <a:t>、监察局  </a:t>
            </a:r>
            <a:r>
              <a:rPr lang="en-US" altLang="en-US" sz="2400"/>
              <a:t>4</a:t>
            </a:r>
            <a:r>
              <a:rPr lang="zh-CN" altLang="en-US" sz="2400"/>
              <a:t>、科技局</a:t>
            </a:r>
          </a:p>
          <a:p>
            <a:pPr lvl="0">
              <a:lnSpc>
                <a:spcPct val="90000"/>
              </a:lnSpc>
              <a:buNone/>
            </a:pPr>
            <a:r>
              <a:rPr lang="en-US" altLang="en-US" sz="2400"/>
              <a:t>5</a:t>
            </a:r>
            <a:r>
              <a:rPr lang="zh-CN" altLang="en-US" sz="2400"/>
              <a:t>、国土资源局  </a:t>
            </a:r>
            <a:r>
              <a:rPr lang="en-US" altLang="en-US" sz="2400"/>
              <a:t>6</a:t>
            </a:r>
            <a:r>
              <a:rPr lang="zh-CN" altLang="en-US" sz="2400"/>
              <a:t>、旅游民族宗教局  </a:t>
            </a:r>
            <a:r>
              <a:rPr lang="en-US" altLang="en-US" sz="2400"/>
              <a:t>7</a:t>
            </a:r>
            <a:r>
              <a:rPr lang="zh-CN" altLang="en-US" sz="2400"/>
              <a:t>、发展计划局</a:t>
            </a:r>
          </a:p>
          <a:p>
            <a:pPr lvl="0">
              <a:lnSpc>
                <a:spcPct val="90000"/>
              </a:lnSpc>
              <a:buNone/>
            </a:pPr>
            <a:r>
              <a:rPr lang="en-US" altLang="en-US" sz="2400"/>
              <a:t>8</a:t>
            </a:r>
            <a:r>
              <a:rPr lang="zh-CN" altLang="en-US" sz="2400"/>
              <a:t>、林业局  </a:t>
            </a:r>
            <a:r>
              <a:rPr lang="en-US" altLang="en-US" sz="2400"/>
              <a:t>9</a:t>
            </a:r>
            <a:r>
              <a:rPr lang="zh-CN" altLang="en-US" sz="2400"/>
              <a:t>、矿管局 </a:t>
            </a:r>
            <a:r>
              <a:rPr lang="en-US" altLang="en-US" sz="2400"/>
              <a:t>10</a:t>
            </a:r>
            <a:r>
              <a:rPr lang="zh-CN" altLang="en-US" sz="2400"/>
              <a:t>、商务局 </a:t>
            </a:r>
            <a:r>
              <a:rPr lang="en-US" altLang="en-US" sz="2400"/>
              <a:t>11</a:t>
            </a:r>
            <a:r>
              <a:rPr lang="zh-CN" altLang="en-US" sz="2400"/>
              <a:t>、药物监督局</a:t>
            </a:r>
          </a:p>
          <a:p>
            <a:pPr lvl="0">
              <a:lnSpc>
                <a:spcPct val="90000"/>
              </a:lnSpc>
              <a:buNone/>
            </a:pPr>
            <a:r>
              <a:rPr lang="en-US" altLang="en-US" sz="2400"/>
              <a:t>12</a:t>
            </a:r>
            <a:r>
              <a:rPr lang="zh-CN" altLang="en-US" sz="2400"/>
              <a:t>、轻工协会 </a:t>
            </a:r>
            <a:r>
              <a:rPr lang="en-US" altLang="en-US" sz="2400"/>
              <a:t>13</a:t>
            </a:r>
            <a:r>
              <a:rPr lang="zh-CN" altLang="en-US" sz="2400"/>
              <a:t>、交通局 </a:t>
            </a:r>
            <a:r>
              <a:rPr lang="en-US" altLang="en-US" sz="2400"/>
              <a:t>14</a:t>
            </a:r>
            <a:r>
              <a:rPr lang="zh-CN" altLang="en-US" sz="2400"/>
              <a:t>、运管站 </a:t>
            </a:r>
            <a:r>
              <a:rPr lang="en-US" altLang="en-US" sz="2400"/>
              <a:t>15</a:t>
            </a:r>
            <a:r>
              <a:rPr lang="zh-CN" altLang="en-US" sz="2400"/>
              <a:t>、供电企业</a:t>
            </a:r>
          </a:p>
          <a:p>
            <a:pPr lvl="0">
              <a:lnSpc>
                <a:spcPct val="90000"/>
              </a:lnSpc>
              <a:buNone/>
            </a:pPr>
            <a:r>
              <a:rPr lang="en-US" altLang="en-US" sz="2400"/>
              <a:t>16</a:t>
            </a:r>
            <a:r>
              <a:rPr lang="zh-CN" altLang="en-US" sz="2400"/>
              <a:t>、安全监督局  </a:t>
            </a:r>
            <a:r>
              <a:rPr lang="en-US" altLang="en-US" sz="2400"/>
              <a:t>17</a:t>
            </a:r>
            <a:r>
              <a:rPr lang="zh-CN" altLang="en-US" sz="2400"/>
              <a:t>、水利局  </a:t>
            </a:r>
            <a:r>
              <a:rPr lang="en-US" altLang="en-US" sz="2400"/>
              <a:t>18</a:t>
            </a:r>
            <a:r>
              <a:rPr lang="zh-CN" altLang="en-US" sz="2400"/>
              <a:t>、水产局  </a:t>
            </a:r>
            <a:r>
              <a:rPr lang="en-US" altLang="en-US" sz="2400"/>
              <a:t>19</a:t>
            </a:r>
            <a:r>
              <a:rPr lang="zh-CN" altLang="en-US" sz="2400"/>
              <a:t>、畜牧局</a:t>
            </a:r>
          </a:p>
          <a:p>
            <a:pPr lvl="0">
              <a:lnSpc>
                <a:spcPct val="90000"/>
              </a:lnSpc>
              <a:buNone/>
            </a:pPr>
            <a:r>
              <a:rPr lang="en-US" altLang="en-US" sz="2400"/>
              <a:t>20</a:t>
            </a:r>
            <a:r>
              <a:rPr lang="zh-CN" altLang="en-US" sz="2400"/>
              <a:t>、地税局  </a:t>
            </a:r>
            <a:r>
              <a:rPr lang="en-US" altLang="en-US" sz="2400"/>
              <a:t>21</a:t>
            </a:r>
            <a:r>
              <a:rPr lang="zh-CN" altLang="en-US" sz="2400"/>
              <a:t>、国税局  </a:t>
            </a:r>
            <a:r>
              <a:rPr lang="en-US" altLang="en-US" sz="2400"/>
              <a:t>22</a:t>
            </a:r>
            <a:r>
              <a:rPr lang="zh-CN" altLang="en-US" sz="2400"/>
              <a:t>、烟草局  </a:t>
            </a:r>
            <a:r>
              <a:rPr lang="en-US" altLang="en-US" sz="2400"/>
              <a:t>23</a:t>
            </a:r>
            <a:r>
              <a:rPr lang="zh-CN" altLang="en-US" sz="2400"/>
              <a:t>、司法局 </a:t>
            </a:r>
          </a:p>
          <a:p>
            <a:pPr lvl="0">
              <a:lnSpc>
                <a:spcPct val="90000"/>
              </a:lnSpc>
              <a:buNone/>
            </a:pPr>
            <a:r>
              <a:rPr lang="en-US" altLang="en-US" sz="2400"/>
              <a:t>24</a:t>
            </a:r>
            <a:r>
              <a:rPr lang="zh-CN" altLang="en-US" sz="2400"/>
              <a:t>、民政局  </a:t>
            </a:r>
            <a:r>
              <a:rPr lang="en-US" altLang="en-US" sz="2400"/>
              <a:t>25</a:t>
            </a:r>
            <a:r>
              <a:rPr lang="zh-CN" altLang="en-US" sz="2400"/>
              <a:t>、计划生育局  </a:t>
            </a:r>
            <a:r>
              <a:rPr lang="en-US" altLang="en-US" sz="2400"/>
              <a:t>26</a:t>
            </a:r>
            <a:r>
              <a:rPr lang="zh-CN" altLang="en-US" sz="2400"/>
              <a:t>、卫生局  </a:t>
            </a:r>
            <a:r>
              <a:rPr lang="en-US" altLang="en-US" sz="2400"/>
              <a:t>27</a:t>
            </a:r>
            <a:r>
              <a:rPr lang="zh-CN" altLang="en-US" sz="2400"/>
              <a:t>、人事局</a:t>
            </a:r>
          </a:p>
          <a:p>
            <a:pPr lvl="0">
              <a:lnSpc>
                <a:spcPct val="90000"/>
              </a:lnSpc>
              <a:buNone/>
            </a:pPr>
            <a:r>
              <a:rPr lang="en-US" altLang="en-US" sz="2400"/>
              <a:t>28</a:t>
            </a:r>
            <a:r>
              <a:rPr lang="zh-CN" altLang="en-US" sz="2400"/>
              <a:t>、审计局  </a:t>
            </a:r>
            <a:r>
              <a:rPr lang="en-US" altLang="en-US" sz="2400"/>
              <a:t>29</a:t>
            </a:r>
            <a:r>
              <a:rPr lang="zh-CN" altLang="en-US" sz="2400"/>
              <a:t>、住房公积金管理中心  </a:t>
            </a:r>
            <a:r>
              <a:rPr lang="en-US" altLang="en-US" sz="2400"/>
              <a:t>30</a:t>
            </a:r>
            <a:r>
              <a:rPr lang="zh-CN" altLang="en-US" sz="2400"/>
              <a:t>、档案局 </a:t>
            </a:r>
          </a:p>
          <a:p>
            <a:pPr lvl="0">
              <a:lnSpc>
                <a:spcPct val="90000"/>
              </a:lnSpc>
              <a:buNone/>
            </a:pPr>
            <a:r>
              <a:rPr lang="en-US" altLang="en-US" sz="2400"/>
              <a:t>31</a:t>
            </a:r>
            <a:r>
              <a:rPr lang="zh-CN" altLang="en-US" sz="2400"/>
              <a:t>、物价局  </a:t>
            </a:r>
            <a:r>
              <a:rPr lang="en-US" altLang="en-US" sz="2400"/>
              <a:t>32</a:t>
            </a:r>
            <a:r>
              <a:rPr lang="zh-CN" altLang="en-US" sz="2400"/>
              <a:t>、统计局   </a:t>
            </a:r>
            <a:r>
              <a:rPr lang="en-US" altLang="en-US" sz="2400"/>
              <a:t>33</a:t>
            </a:r>
            <a:r>
              <a:rPr lang="zh-CN" altLang="en-US" sz="2400"/>
              <a:t>、劳动和社会保障局</a:t>
            </a:r>
          </a:p>
          <a:p>
            <a:pPr lvl="0">
              <a:lnSpc>
                <a:spcPct val="90000"/>
              </a:lnSpc>
              <a:buNone/>
            </a:pPr>
            <a:r>
              <a:rPr lang="en-US" altLang="en-US" sz="2400"/>
              <a:t>34</a:t>
            </a:r>
            <a:r>
              <a:rPr lang="zh-CN" altLang="en-US" sz="2400"/>
              <a:t>、质量技术监督局   </a:t>
            </a:r>
            <a:r>
              <a:rPr lang="en-US" altLang="en-US" sz="2400"/>
              <a:t>35</a:t>
            </a:r>
            <a:r>
              <a:rPr lang="zh-CN" altLang="en-US" sz="2400"/>
              <a:t>、建材协会   </a:t>
            </a:r>
            <a:r>
              <a:rPr lang="en-US" altLang="en-US" sz="2400"/>
              <a:t>36</a:t>
            </a:r>
            <a:r>
              <a:rPr lang="zh-CN" altLang="en-US" sz="2400"/>
              <a:t>、农业局 </a:t>
            </a:r>
          </a:p>
          <a:p>
            <a:pPr lvl="0">
              <a:lnSpc>
                <a:spcPct val="90000"/>
              </a:lnSpc>
              <a:buNone/>
            </a:pPr>
            <a:r>
              <a:rPr lang="en-US" altLang="en-US" sz="2400"/>
              <a:t>37</a:t>
            </a:r>
            <a:r>
              <a:rPr lang="zh-CN" altLang="en-US" sz="2400"/>
              <a:t>、农机监督管理中心  </a:t>
            </a:r>
            <a:r>
              <a:rPr lang="en-US" altLang="en-US" sz="2400"/>
              <a:t>38</a:t>
            </a:r>
            <a:r>
              <a:rPr lang="zh-CN" altLang="en-US" sz="2400"/>
              <a:t>、肉食办    </a:t>
            </a:r>
            <a:r>
              <a:rPr lang="en-US" altLang="en-US" sz="2400"/>
              <a:t>39</a:t>
            </a:r>
            <a:r>
              <a:rPr lang="zh-CN" altLang="en-US" sz="2400"/>
              <a:t>、粮食局  </a:t>
            </a:r>
          </a:p>
          <a:p>
            <a:pPr lvl="0">
              <a:lnSpc>
                <a:spcPct val="90000"/>
              </a:lnSpc>
              <a:buNone/>
            </a:pPr>
            <a:r>
              <a:rPr lang="en-US" altLang="en-US" sz="2400"/>
              <a:t>40</a:t>
            </a:r>
            <a:r>
              <a:rPr lang="zh-CN" altLang="en-US" sz="2400"/>
              <a:t>、工商局   </a:t>
            </a:r>
            <a:r>
              <a:rPr lang="en-US" altLang="en-US" sz="2400"/>
              <a:t>41</a:t>
            </a:r>
            <a:r>
              <a:rPr lang="zh-CN" altLang="en-US" sz="2400"/>
              <a:t>、公安局   </a:t>
            </a:r>
            <a:r>
              <a:rPr lang="en-US" altLang="en-US" sz="2400"/>
              <a:t>42</a:t>
            </a:r>
            <a:r>
              <a:rPr lang="zh-CN" altLang="en-US" sz="2400"/>
              <a:t>、教育局  </a:t>
            </a:r>
            <a:r>
              <a:rPr lang="en-US" altLang="en-US" sz="2400"/>
              <a:t>43</a:t>
            </a:r>
            <a:r>
              <a:rPr lang="zh-CN" altLang="en-US" sz="2400"/>
              <a:t>、文化局</a:t>
            </a:r>
          </a:p>
          <a:p>
            <a:pPr lvl="0">
              <a:lnSpc>
                <a:spcPct val="90000"/>
              </a:lnSpc>
              <a:buNone/>
            </a:pPr>
            <a:r>
              <a:rPr lang="en-US" altLang="en-US" sz="2400"/>
              <a:t>44</a:t>
            </a:r>
            <a:r>
              <a:rPr lang="zh-CN" altLang="en-US" sz="2400"/>
              <a:t>、城建办   </a:t>
            </a:r>
            <a:r>
              <a:rPr lang="en-US" altLang="en-US" sz="2400"/>
              <a:t>45</a:t>
            </a:r>
            <a:r>
              <a:rPr lang="zh-CN" altLang="en-US" sz="2400"/>
              <a:t>、财政局   </a:t>
            </a:r>
            <a:r>
              <a:rPr lang="en-US" altLang="en-US" sz="2400"/>
              <a:t>46</a:t>
            </a:r>
            <a:r>
              <a:rPr lang="zh-CN" altLang="en-US" sz="2400"/>
              <a:t>、残联     </a:t>
            </a:r>
            <a:r>
              <a:rPr lang="en-US" altLang="en-US" sz="2400"/>
              <a:t>47</a:t>
            </a:r>
            <a:r>
              <a:rPr lang="zh-CN" altLang="en-US" sz="2400"/>
              <a:t>、信访局</a:t>
            </a:r>
          </a:p>
        </p:txBody>
      </p:sp>
    </p:spTree>
  </p:cSld>
  <p:clrMapOvr>
    <a:masterClrMapping/>
  </p:clrMapOvr>
  <p:transition>
    <p:random/>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82" name=""/>
          <p:cNvSpPr/>
          <p:nvPr>
            <p:ph type="title"/>
          </p:nvPr>
        </p:nvSpPr>
        <p:spPr>
          <a:xfrm>
            <a:off x="755650" y="188912"/>
            <a:ext cx="7793038" cy="1462088"/>
          </a:xfrm>
          <a:prstGeom prst="rect">
            <a:avLst/>
          </a:prstGeom>
          <a:noFill/>
          <a:ln>
            <a:solidFill>
              <a:prstClr val="black"/>
            </a:solidFill>
            <a:miter lim="800000"/>
          </a:ln>
        </p:spPr>
        <p:txBody>
          <a:bodyPr anchor="ctr" anchorCtr="0"/>
          <a:lstStyle>
            <a:lvl1pPr marL="0" indent="0" algn="ctr" defTabSz="914400" eaLnBrk="1" fontAlgn="base" hangingPunct="1">
              <a:lnSpc>
                <a:spcPct val="100000"/>
              </a:lnSpc>
              <a:spcBef>
                <a:spcPct val="0"/>
              </a:spcBef>
              <a:spcAft>
                <a:spcPct val="0"/>
              </a:spcAft>
              <a:buClrTx/>
              <a:buSzTx/>
              <a:buFontTx/>
              <a:buNone/>
              <a:defRPr lang="zh-CN" altLang="en-US" sz="3200" b="1" i="0" u="none">
                <a:solidFill>
                  <a:schemeClr val="tx2"/>
                </a:solidFill>
                <a:latin typeface="Arial"/>
                <a:ea typeface="黑体" pitchFamily="2" charset="-122"/>
              </a:defRPr>
            </a:lvl1pPr>
          </a:lstStyle>
          <a:p>
            <a:pPr lvl="0"/>
            <a:r>
              <a:rPr lang="zh-CN" altLang="en-US" sz="4800" b="0"/>
              <a:t>“行政”无所不在</a:t>
            </a:r>
          </a:p>
        </p:txBody>
      </p:sp>
      <p:pic>
        <p:nvPicPr>
          <p:cNvPr id="20483" name="">
            <a:hlinkClick r:id="rId4"/>
          </p:cNvPr>
          <p:cNvPicPr/>
          <p:nvPr/>
        </p:nvPicPr>
        <p:blipFill>
          <a:blip r:embed="rId3"/>
          <a:stretch>
            <a:fillRect/>
          </a:stretch>
        </p:blipFill>
        <p:spPr>
          <a:xfrm>
            <a:off x="1187450" y="2060575"/>
            <a:ext cx="2124456" cy="1439977"/>
          </a:xfrm>
          <a:prstGeom prst="rect">
            <a:avLst/>
          </a:prstGeom>
          <a:noFill/>
          <a:ln>
            <a:noFill/>
            <a:miter lim="800000"/>
          </a:ln>
        </p:spPr>
      </p:pic>
      <p:pic>
        <p:nvPicPr>
          <p:cNvPr id="20484" name="">
            <a:hlinkClick r:id="rId6"/>
          </p:cNvPr>
          <p:cNvPicPr/>
          <p:nvPr/>
        </p:nvPicPr>
        <p:blipFill>
          <a:blip r:embed="rId5"/>
          <a:stretch>
            <a:fillRect/>
          </a:stretch>
        </p:blipFill>
        <p:spPr>
          <a:xfrm>
            <a:off x="1187450" y="3860800"/>
            <a:ext cx="2130535" cy="1650180"/>
          </a:xfrm>
          <a:prstGeom prst="rect">
            <a:avLst/>
          </a:prstGeom>
          <a:noFill/>
          <a:ln>
            <a:noFill/>
            <a:miter lim="800000"/>
          </a:ln>
        </p:spPr>
      </p:pic>
      <p:pic>
        <p:nvPicPr>
          <p:cNvPr id="20485" name=""/>
          <p:cNvPicPr/>
          <p:nvPr/>
        </p:nvPicPr>
        <p:blipFill>
          <a:blip r:embed="rId7"/>
          <a:stretch>
            <a:fillRect/>
          </a:stretch>
        </p:blipFill>
        <p:spPr>
          <a:xfrm>
            <a:off x="3708400" y="1916112"/>
            <a:ext cx="4641380" cy="3673090"/>
          </a:xfrm>
          <a:prstGeom prst="rect">
            <a:avLst/>
          </a:prstGeom>
          <a:noFill/>
          <a:ln>
            <a:noFill/>
            <a:miter lim="800000"/>
          </a:ln>
        </p:spPr>
      </p:pic>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1" presetClass="entr" presetSubtype="4" dur="2000" fill="hold" nodeType="clickEffect">
                                  <p:stCondLst>
                                    <p:cond delay="0"/>
                                  </p:stCondLst>
                                  <p:childTnLst>
                                    <p:set>
                                      <p:cBhvr additive="base">
                                        <p:cTn id="6" dur="1" fill="hold">
                                          <p:stCondLst>
                                            <p:cond delay="0"/>
                                          </p:stCondLst>
                                        </p:cTn>
                                        <p:tgtEl>
                                          <p:spTgt spid="20483"/>
                                        </p:tgtEl>
                                        <p:attrNameLst>
                                          <p:attrName>style.visibility</p:attrName>
                                        </p:attrNameLst>
                                      </p:cBhvr>
                                      <p:to>
                                        <p:strVal val="visible"/>
                                      </p:to>
                                    </p:set>
                                    <p:animEffect transition="in" filter="wheel(4)">
                                      <p:cBhvr additive="base">
                                        <p:cTn id="7" dur="2000" fill="hold"/>
                                        <p:tgtEl>
                                          <p:spTgt spid="20483"/>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21" presetClass="entr" presetSubtype="4" dur="2000" fill="hold" nodeType="clickEffect">
                                  <p:stCondLst>
                                    <p:cond delay="0"/>
                                  </p:stCondLst>
                                  <p:childTnLst>
                                    <p:set>
                                      <p:cBhvr additive="base">
                                        <p:cTn id="11" dur="1" fill="hold">
                                          <p:stCondLst>
                                            <p:cond delay="0"/>
                                          </p:stCondLst>
                                        </p:cTn>
                                        <p:tgtEl>
                                          <p:spTgt spid="20484"/>
                                        </p:tgtEl>
                                        <p:attrNameLst>
                                          <p:attrName>style.visibility</p:attrName>
                                        </p:attrNameLst>
                                      </p:cBhvr>
                                      <p:to>
                                        <p:strVal val="visible"/>
                                      </p:to>
                                    </p:set>
                                    <p:animEffect transition="in" filter="wheel(4)">
                                      <p:cBhvr additive="base">
                                        <p:cTn id="12" dur="2000" fill="hold"/>
                                        <p:tgtEl>
                                          <p:spTgt spid="20484"/>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21" presetClass="entr" presetSubtype="4" dur="2000" fill="hold" nodeType="clickEffect">
                                  <p:stCondLst>
                                    <p:cond delay="0"/>
                                  </p:stCondLst>
                                  <p:childTnLst>
                                    <p:set>
                                      <p:cBhvr additive="base">
                                        <p:cTn id="16" dur="1" fill="hold">
                                          <p:stCondLst>
                                            <p:cond delay="0"/>
                                          </p:stCondLst>
                                        </p:cTn>
                                        <p:tgtEl>
                                          <p:spTgt spid="20485"/>
                                        </p:tgtEl>
                                        <p:attrNameLst>
                                          <p:attrName>style.visibility</p:attrName>
                                        </p:attrNameLst>
                                      </p:cBhvr>
                                      <p:to>
                                        <p:strVal val="visible"/>
                                      </p:to>
                                    </p:set>
                                    <p:animEffect transition="in" filter="wheel(4)">
                                      <p:cBhvr additive="base">
                                        <p:cTn id="17" dur="2000" fill="hold"/>
                                        <p:tgtEl>
                                          <p:spTgt spid="2048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06" name=""/>
          <p:cNvSpPr/>
          <p:nvPr>
            <p:ph type="title"/>
          </p:nvPr>
        </p:nvSpPr>
        <p:spPr>
          <a:xfrm>
            <a:off x="828675" y="333375"/>
            <a:ext cx="7543800" cy="903288"/>
          </a:xfrm>
          <a:prstGeom prst="rect">
            <a:avLst/>
          </a:prstGeom>
          <a:noFill/>
          <a:ln>
            <a:solidFill>
              <a:prstClr val="black"/>
            </a:solidFill>
            <a:miter lim="800000"/>
          </a:ln>
        </p:spPr>
        <p:txBody>
          <a:bodyPr anchor="ctr" anchorCtr="0"/>
          <a:lstStyle>
            <a:lvl1pPr marL="0" indent="0" algn="ctr" defTabSz="914400" eaLnBrk="1" fontAlgn="base" hangingPunct="1">
              <a:lnSpc>
                <a:spcPct val="100000"/>
              </a:lnSpc>
              <a:spcBef>
                <a:spcPct val="0"/>
              </a:spcBef>
              <a:spcAft>
                <a:spcPct val="0"/>
              </a:spcAft>
              <a:buClrTx/>
              <a:buSzTx/>
              <a:buFontTx/>
              <a:buNone/>
              <a:defRPr lang="zh-CN" altLang="en-US" sz="3200" b="1" i="0" u="none">
                <a:solidFill>
                  <a:schemeClr val="tx2"/>
                </a:solidFill>
                <a:latin typeface="Arial"/>
                <a:ea typeface="黑体" pitchFamily="2" charset="-122"/>
              </a:defRPr>
            </a:lvl1pPr>
          </a:lstStyle>
          <a:p>
            <a:pPr lvl="0"/>
            <a:r>
              <a:rPr lang="zh-CN" altLang="en-US" b="0"/>
              <a:t>馒头办旳故事</a:t>
            </a:r>
          </a:p>
        </p:txBody>
      </p:sp>
      <p:sp>
        <p:nvSpPr>
          <p:cNvPr id="21507" name=""/>
          <p:cNvSpPr/>
          <p:nvPr>
            <p:ph type="body" idx="4294967295"/>
          </p:nvPr>
        </p:nvSpPr>
        <p:spPr>
          <a:xfrm>
            <a:off x="323850" y="1270000"/>
            <a:ext cx="5267325" cy="5245100"/>
          </a:xfrm>
          <a:prstGeom prst="rect">
            <a:avLst/>
          </a:prstGeom>
          <a:noFill/>
          <a:ln w="76200" cap="flat" cmpd="tri">
            <a:solidFill>
              <a:srgbClr val="00CC00"/>
            </a:solidFill>
            <a:prstDash val="dashDot"/>
            <a:miter lim="800000"/>
          </a:ln>
        </p:spPr>
        <p:txBody>
          <a:bodyPr/>
          <a:lstStyle>
            <a:lvl1pPr marL="342900" indent="-342900" algn="l" defTabSz="914400" eaLnBrk="1" fontAlgn="base" hangingPunct="1">
              <a:lnSpc>
                <a:spcPct val="100000"/>
              </a:lnSpc>
              <a:spcBef>
                <a:spcPct val="20000"/>
              </a:spcBef>
              <a:spcAft>
                <a:spcPct val="0"/>
              </a:spcAft>
              <a:buClrTx/>
              <a:buSzTx/>
              <a:buFontTx/>
              <a:buChar char="•"/>
              <a:defRPr lang="zh-CN" altLang="en-US" sz="2800" b="0" i="0" u="none">
                <a:solidFill>
                  <a:schemeClr val="tx1"/>
                </a:solidFill>
                <a:latin typeface="Arial"/>
                <a:ea typeface="宋体"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400" b="0" i="0" u="none">
                <a:solidFill>
                  <a:schemeClr val="tx1"/>
                </a:solidFill>
                <a:latin typeface="Arial"/>
                <a:ea typeface="宋体"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2000" b="0" i="0" u="none">
                <a:solidFill>
                  <a:schemeClr val="tx1"/>
                </a:solidFill>
                <a:latin typeface="Arial"/>
                <a:ea typeface="宋体"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800" b="0" i="0" u="none">
                <a:solidFill>
                  <a:schemeClr val="tx1"/>
                </a:solidFill>
                <a:latin typeface="Arial"/>
                <a:ea typeface="宋体"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800" b="0" i="0" u="none">
                <a:solidFill>
                  <a:schemeClr val="tx1"/>
                </a:solidFill>
                <a:latin typeface="Arial"/>
                <a:ea typeface="宋体" charset="-122"/>
              </a:defRPr>
            </a:lvl5pPr>
          </a:lstStyle>
          <a:p>
            <a:r>
              <a:t>1998年，为了规范市场和加强馒头市场管理，郑州市政府成立了6个馒头管理办公室(市政府1个，各区政府5个)、对全部加工经营馒头旳集体和个人，一律采用许可审批制度、每个许可证，要交纳1100元旳办证费、并下文要求：不办许可证私自加工经营旳单位和个人，可罚款3000至2万元、还要求加工者每天必须在馒头办指定旳面粉经营部门购置不少于60袋面粉(面粉经营部门每袋面粉给馒头办提成5角)、</a:t>
            </a:r>
            <a:br/>
            <a:r>
              <a:t>2023年3月，郑州市、区两级“馒头办”上演“馒头大战” </a:t>
            </a:r>
          </a:p>
          <a:p/>
        </p:txBody>
      </p:sp>
      <p:sp>
        <p:nvSpPr>
          <p:cNvPr id="21508" name="">
            <a:hlinkClick action="ppaction://noaction"/>
          </p:cNvPr>
          <p:cNvSpPr/>
          <p:nvPr/>
        </p:nvSpPr>
        <p:spPr>
          <a:xfrm>
            <a:off x="7235825" y="692150"/>
            <a:ext cx="457200" cy="457200"/>
          </a:xfrm>
          <a:prstGeom prst="actionButtonBackPrevious">
            <a:avLst/>
          </a:prstGeom>
          <a:solidFill>
            <a:schemeClr val="accent1"/>
          </a:solidFill>
          <a:ln>
            <a:noFill/>
            <a:miter lim="800000"/>
          </a:ln>
        </p:spPr>
        <p:txBody>
          <a:bodyPr/>
          <a:lstStyle>
            <a:defPPr algn="l" eaLnBrk="1" hangingPunct="1"/>
            <a:lvl1pPr marL="0" indent="0" algn="l" defTabSz="914400" eaLnBrk="1" fontAlgn="base" hangingPunct="1">
              <a:lnSpc>
                <a:spcPct val="100000"/>
              </a:lnSpc>
              <a:spcBef>
                <a:spcPct val="0"/>
              </a:spcBef>
              <a:spcAft>
                <a:spcPct val="0"/>
              </a:spcAft>
              <a:buClrTx/>
              <a:buSzTx/>
              <a:buFontTx/>
              <a:buNone/>
              <a:defRPr sz="1800" b="0" i="0" u="none">
                <a:solidFill>
                  <a:schemeClr val="tx1"/>
                </a:solidFill>
                <a:latin typeface="Arial"/>
                <a:ea typeface="宋体" charset="-122"/>
              </a:defRPr>
            </a:lvl1pPr>
            <a:lvl2pPr marL="457200" indent="0" algn="l" defTabSz="914400" eaLnBrk="1" fontAlgn="base" hangingPunct="1">
              <a:lnSpc>
                <a:spcPct val="100000"/>
              </a:lnSpc>
              <a:spcBef>
                <a:spcPct val="0"/>
              </a:spcBef>
              <a:spcAft>
                <a:spcPct val="0"/>
              </a:spcAft>
              <a:buClrTx/>
              <a:buSzTx/>
              <a:buFontTx/>
              <a:buNone/>
              <a:defRPr sz="1800" b="0" i="0" u="none">
                <a:solidFill>
                  <a:schemeClr val="tx1"/>
                </a:solidFill>
                <a:latin typeface="Arial"/>
                <a:ea typeface="宋体" charset="-122"/>
              </a:defRPr>
            </a:lvl2pPr>
            <a:lvl3pPr marL="914400" indent="0" algn="l" defTabSz="914400" eaLnBrk="1" fontAlgn="base" hangingPunct="1">
              <a:lnSpc>
                <a:spcPct val="100000"/>
              </a:lnSpc>
              <a:spcBef>
                <a:spcPct val="0"/>
              </a:spcBef>
              <a:spcAft>
                <a:spcPct val="0"/>
              </a:spcAft>
              <a:buClrTx/>
              <a:buSzTx/>
              <a:buFontTx/>
              <a:buNone/>
              <a:defRPr sz="1800" b="0" i="0" u="none">
                <a:solidFill>
                  <a:schemeClr val="tx1"/>
                </a:solidFill>
                <a:latin typeface="Arial"/>
                <a:ea typeface="宋体" charset="-122"/>
              </a:defRPr>
            </a:lvl3pPr>
            <a:lvl4pPr marL="1371600" indent="0" algn="l" defTabSz="914400" eaLnBrk="1" fontAlgn="base" hangingPunct="1">
              <a:lnSpc>
                <a:spcPct val="100000"/>
              </a:lnSpc>
              <a:spcBef>
                <a:spcPct val="0"/>
              </a:spcBef>
              <a:spcAft>
                <a:spcPct val="0"/>
              </a:spcAft>
              <a:buClrTx/>
              <a:buSzTx/>
              <a:buFontTx/>
              <a:buNone/>
              <a:defRPr sz="1800" b="0" i="0" u="none">
                <a:solidFill>
                  <a:schemeClr val="tx1"/>
                </a:solidFill>
                <a:latin typeface="Arial"/>
                <a:ea typeface="宋体" charset="-122"/>
              </a:defRPr>
            </a:lvl4pPr>
            <a:lvl5pPr marL="1828800" indent="0" algn="l" defTabSz="914400" eaLnBrk="1" fontAlgn="base" hangingPunct="1">
              <a:lnSpc>
                <a:spcPct val="100000"/>
              </a:lnSpc>
              <a:spcBef>
                <a:spcPct val="0"/>
              </a:spcBef>
              <a:spcAft>
                <a:spcPct val="0"/>
              </a:spcAft>
              <a:buClrTx/>
              <a:buSzTx/>
              <a:buFontTx/>
              <a:buNone/>
              <a:defRPr sz="1800" b="0" i="0" u="none">
                <a:solidFill>
                  <a:schemeClr val="tx1"/>
                </a:solidFill>
                <a:latin typeface="Arial"/>
                <a:ea typeface="宋体" charset="-122"/>
              </a:defRPr>
            </a:lvl5pPr>
          </a:lstStyle>
          <a:p/>
        </p:txBody>
      </p:sp>
      <p:pic>
        <p:nvPicPr>
          <p:cNvPr id="21509" name="">
            <a:hlinkClick action="ppaction://noaction"/>
          </p:cNvPr>
          <p:cNvPicPr/>
          <p:nvPr/>
        </p:nvPicPr>
        <p:blipFill>
          <a:blip r:embed="rId3"/>
          <a:stretch>
            <a:fillRect/>
          </a:stretch>
        </p:blipFill>
        <p:spPr>
          <a:xfrm>
            <a:off x="5795962" y="1701800"/>
            <a:ext cx="2713932" cy="3919282"/>
          </a:xfrm>
          <a:prstGeom prst="rect">
            <a:avLst/>
          </a:prstGeom>
          <a:noFill/>
          <a:ln>
            <a:noFill/>
            <a:miter lim="800000"/>
          </a:ln>
        </p:spPr>
      </p:pic>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additive="base">
                                        <p:cTn id="6" dur="1" fill="hold">
                                          <p:stCondLst>
                                            <p:cond delay="0"/>
                                          </p:stCondLst>
                                        </p:cTn>
                                        <p:tgtEl>
                                          <p:spTgt spid="21507">
                                            <p:bg/>
                                          </p:spTgt>
                                        </p:tgtEl>
                                        <p:attrNameLst>
                                          <p:attrName>style.visibility</p:attrName>
                                        </p:attrNameLst>
                                      </p:cBhvr>
                                      <p:to>
                                        <p:strVal val="visible"/>
                                      </p:to>
                                    </p:set>
                                    <p:anim calcmode="lin" valueType="num">
                                      <p:cBhvr additive="base">
                                        <p:cTn id="7" dur="500" fill="hold"/>
                                        <p:tgtEl>
                                          <p:spTgt spid="21507">
                                            <p:bg/>
                                          </p:spTgt>
                                        </p:tgtEl>
                                        <p:attrNameLst>
                                          <p:attrName>ppt_x</p:attrName>
                                        </p:attrNameLst>
                                      </p:cBhvr>
                                      <p:tavLst>
                                        <p:tav tm="0">
                                          <p:val>
                                            <p:strVal val="#ppt_x"/>
                                          </p:val>
                                        </p:tav>
                                        <p:tav tm="100000">
                                          <p:val>
                                            <p:strVal val="#ppt_x"/>
                                          </p:val>
                                        </p:tav>
                                      </p:tavLst>
                                    </p:anim>
                                    <p:anim calcmode="lin" valueType="num">
                                      <p:cBhvr additive="base">
                                        <p:cTn id="8" dur="500" fill="hold"/>
                                        <p:tgtEl>
                                          <p:spTgt spid="21507">
                                            <p:bg/>
                                          </p:spTgt>
                                        </p:tgtEl>
                                        <p:attrNameLst>
                                          <p:attrName>ppt_y</p:attrName>
                                        </p:attrNameLst>
                                      </p:cBhvr>
                                      <p:tavLst>
                                        <p:tav tm="0">
                                          <p:val>
                                            <p:strVal val="1+#ppt_h/2"/>
                                          </p:val>
                                        </p:tav>
                                        <p:tav tm="100000">
                                          <p:val>
                                            <p:strVal val="#ppt_y"/>
                                          </p:val>
                                        </p:tav>
                                      </p:tavLst>
                                    </p:anim>
                                  </p:childTnLst>
                                </p:cTn>
                              </p:par>
                              <p:par>
                                <p:cTn id="9" presetID="2" presetClass="entr" presetSubtype="4" dur="500" fill="hold" grpId="0" nodeType="withEffect">
                                  <p:stCondLst>
                                    <p:cond delay="0"/>
                                  </p:stCondLst>
                                  <p:childTnLst>
                                    <p:set>
                                      <p:cBhvr additive="base">
                                        <p:cTn id="10" dur="1" fill="hold">
                                          <p:stCondLst>
                                            <p:cond delay="0"/>
                                          </p:stCondLst>
                                        </p:cTn>
                                        <p:tgtEl>
                                          <p:spTgt spid="21507">
                                            <p:txEl>
                                              <p:pRg st="0" end="0"/>
                                            </p:txEl>
                                          </p:spTgt>
                                        </p:tgtEl>
                                        <p:attrNameLst>
                                          <p:attrName>style.visibility</p:attrName>
                                        </p:attrNameLst>
                                      </p:cBhvr>
                                      <p:to>
                                        <p:strVal val="visible"/>
                                      </p:to>
                                    </p:set>
                                    <p:anim calcmode="lin" valueType="num">
                                      <p:cBhvr additive="base">
                                        <p:cTn id="11" dur="500" fill="hold"/>
                                        <p:tgtEl>
                                          <p:spTgt spid="21507">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1507">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uiExpand="1" build="p" animBg="1"/>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530" name=""/>
          <p:cNvSpPr/>
          <p:nvPr>
            <p:ph type="title"/>
          </p:nvPr>
        </p:nvSpPr>
        <p:spPr>
          <a:xfrm>
            <a:off x="838200" y="514350"/>
            <a:ext cx="7543800" cy="903288"/>
          </a:xfrm>
          <a:prstGeom prst="rect">
            <a:avLst/>
          </a:prstGeom>
          <a:noFill/>
          <a:ln>
            <a:solidFill>
              <a:prstClr val="black"/>
            </a:solidFill>
            <a:miter lim="800000"/>
          </a:ln>
        </p:spPr>
        <p:txBody>
          <a:bodyPr anchor="ctr" anchorCtr="0"/>
          <a:lstStyle>
            <a:lvl1pPr marL="0" indent="0" algn="ctr" defTabSz="914400" eaLnBrk="1" fontAlgn="base" hangingPunct="1">
              <a:lnSpc>
                <a:spcPct val="100000"/>
              </a:lnSpc>
              <a:spcBef>
                <a:spcPct val="0"/>
              </a:spcBef>
              <a:spcAft>
                <a:spcPct val="0"/>
              </a:spcAft>
              <a:buClrTx/>
              <a:buSzTx/>
              <a:buFontTx/>
              <a:buNone/>
              <a:defRPr lang="zh-CN" altLang="en-US" sz="3200" b="1" i="0" u="none">
                <a:solidFill>
                  <a:schemeClr val="tx2"/>
                </a:solidFill>
                <a:latin typeface="Arial"/>
                <a:ea typeface="黑体" pitchFamily="2" charset="-122"/>
              </a:defRPr>
            </a:lvl1pPr>
          </a:lstStyle>
          <a:p>
            <a:pPr lvl="0"/>
            <a:r>
              <a:rPr lang="zh-CN" altLang="en-US" b="0"/>
              <a:t>“</a:t>
            </a:r>
            <a:r>
              <a:rPr lang="en-US" altLang="en-US" b="0"/>
              <a:t>《</a:t>
            </a:r>
            <a:r>
              <a:rPr lang="zh-CN" altLang="en-US" b="0"/>
              <a:t>葵花宝典</a:t>
            </a:r>
            <a:r>
              <a:rPr lang="en-US" altLang="en-US" b="0"/>
              <a:t>》</a:t>
            </a:r>
            <a:r>
              <a:rPr lang="zh-CN" altLang="en-US" b="0"/>
              <a:t>再出江湖”</a:t>
            </a:r>
          </a:p>
        </p:txBody>
      </p:sp>
      <p:pic>
        <p:nvPicPr>
          <p:cNvPr id="22531" name=""/>
          <p:cNvPicPr/>
          <p:nvPr/>
        </p:nvPicPr>
        <p:blipFill>
          <a:blip r:embed="rId3"/>
          <a:stretch>
            <a:fillRect/>
          </a:stretch>
        </p:blipFill>
        <p:spPr>
          <a:xfrm>
            <a:off x="1187450" y="2033588"/>
            <a:ext cx="3757709" cy="4031870"/>
          </a:xfrm>
          <a:prstGeom prst="rect">
            <a:avLst/>
          </a:prstGeom>
          <a:noFill/>
          <a:ln>
            <a:noFill/>
            <a:miter lim="800000"/>
          </a:ln>
        </p:spPr>
      </p:pic>
      <p:pic>
        <p:nvPicPr>
          <p:cNvPr id="22532" name="">
            <a:hlinkClick r:id="rId5"/>
          </p:cNvPr>
          <p:cNvPicPr/>
          <p:nvPr/>
        </p:nvPicPr>
        <p:blipFill>
          <a:blip r:embed="rId4"/>
          <a:stretch>
            <a:fillRect/>
          </a:stretch>
        </p:blipFill>
        <p:spPr>
          <a:xfrm>
            <a:off x="5183188" y="2060575"/>
            <a:ext cx="3530464" cy="3837132"/>
          </a:xfrm>
          <a:prstGeom prst="rect">
            <a:avLst/>
          </a:prstGeom>
          <a:noFill/>
          <a:ln>
            <a:noFill/>
            <a:miter lim="800000"/>
          </a:ln>
        </p:spPr>
      </p:pic>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4" presetClass="entr" presetSubtype="10" dur="500" fill="hold" nodeType="clickEffect">
                                  <p:stCondLst>
                                    <p:cond delay="0"/>
                                  </p:stCondLst>
                                  <p:childTnLst>
                                    <p:set>
                                      <p:cBhvr additive="base">
                                        <p:cTn id="6" dur="1" fill="hold">
                                          <p:stCondLst>
                                            <p:cond delay="0"/>
                                          </p:stCondLst>
                                        </p:cTn>
                                        <p:tgtEl>
                                          <p:spTgt spid="22531"/>
                                        </p:tgtEl>
                                        <p:attrNameLst>
                                          <p:attrName>style.visibility</p:attrName>
                                        </p:attrNameLst>
                                      </p:cBhvr>
                                      <p:to>
                                        <p:strVal val="visible"/>
                                      </p:to>
                                    </p:set>
                                    <p:animEffect transition="in" filter="randombar(horizontal)">
                                      <p:cBhvr additive="base">
                                        <p:cTn id="7" dur="500" fill="hold"/>
                                        <p:tgtEl>
                                          <p:spTgt spid="22531"/>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4" presetClass="entr" presetSubtype="10" dur="500" fill="hold" nodeType="clickEffect">
                                  <p:stCondLst>
                                    <p:cond delay="0"/>
                                  </p:stCondLst>
                                  <p:childTnLst>
                                    <p:set>
                                      <p:cBhvr additive="base">
                                        <p:cTn id="11" dur="1" fill="hold">
                                          <p:stCondLst>
                                            <p:cond delay="0"/>
                                          </p:stCondLst>
                                        </p:cTn>
                                        <p:tgtEl>
                                          <p:spTgt spid="22532"/>
                                        </p:tgtEl>
                                        <p:attrNameLst>
                                          <p:attrName>style.visibility</p:attrName>
                                        </p:attrNameLst>
                                      </p:cBhvr>
                                      <p:to>
                                        <p:strVal val="visible"/>
                                      </p:to>
                                    </p:set>
                                    <p:animEffect transition="in" filter="randombar(horizontal)">
                                      <p:cBhvr additive="base">
                                        <p:cTn id="12" dur="500" fill="hold"/>
                                        <p:tgtEl>
                                          <p:spTgt spid="225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554" name=""/>
          <p:cNvSpPr/>
          <p:nvPr>
            <p:ph type="title"/>
          </p:nvPr>
        </p:nvSpPr>
        <p:spPr>
          <a:xfrm>
            <a:off x="838200" y="514350"/>
            <a:ext cx="7543800" cy="903288"/>
          </a:xfrm>
          <a:prstGeom prst="rect">
            <a:avLst/>
          </a:prstGeom>
          <a:noFill/>
          <a:ln>
            <a:solidFill>
              <a:prstClr val="black"/>
            </a:solidFill>
            <a:miter lim="800000"/>
          </a:ln>
        </p:spPr>
        <p:txBody>
          <a:bodyPr anchor="ctr" anchorCtr="0"/>
          <a:lstStyle>
            <a:lvl1pPr marL="0" indent="0" algn="ctr" defTabSz="914400" eaLnBrk="1" fontAlgn="base" hangingPunct="1">
              <a:lnSpc>
                <a:spcPct val="100000"/>
              </a:lnSpc>
              <a:spcBef>
                <a:spcPct val="0"/>
              </a:spcBef>
              <a:spcAft>
                <a:spcPct val="0"/>
              </a:spcAft>
              <a:buClrTx/>
              <a:buSzTx/>
              <a:buFontTx/>
              <a:buNone/>
              <a:defRPr lang="zh-CN" altLang="en-US" sz="3200" b="1" i="0" u="none">
                <a:solidFill>
                  <a:schemeClr val="tx2"/>
                </a:solidFill>
                <a:latin typeface="Arial"/>
                <a:ea typeface="黑体" pitchFamily="2" charset="-122"/>
              </a:defRPr>
            </a:lvl1pPr>
          </a:lstStyle>
          <a:p>
            <a:pPr lvl="0"/>
            <a:r>
              <a:rPr lang="zh-CN" altLang="en-US" b="0"/>
              <a:t>城管执法秘笈</a:t>
            </a:r>
          </a:p>
        </p:txBody>
      </p:sp>
      <p:sp>
        <p:nvSpPr>
          <p:cNvPr id="23555" name=""/>
          <p:cNvSpPr/>
          <p:nvPr>
            <p:ph type="body" idx="4294967295"/>
          </p:nvPr>
        </p:nvSpPr>
        <p:spPr>
          <a:xfrm>
            <a:off x="838200" y="1600200"/>
            <a:ext cx="7543800" cy="4525962"/>
          </a:xfrm>
          <a:prstGeom prst="rect">
            <a:avLst/>
          </a:prstGeom>
          <a:solidFill>
            <a:schemeClr val="tx2"/>
          </a:solidFill>
          <a:ln>
            <a:noFill/>
            <a:miter lim="800000"/>
          </a:ln>
        </p:spPr>
        <p:txBody>
          <a:bodyPr rot="0" vert="horz" wrap="square"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800" b="0" i="0" u="none">
                <a:solidFill>
                  <a:schemeClr val="tx1"/>
                </a:solidFill>
                <a:latin typeface="Arial"/>
                <a:ea typeface="宋体"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400" b="0" i="0" u="none">
                <a:solidFill>
                  <a:schemeClr val="tx1"/>
                </a:solidFill>
                <a:latin typeface="Arial"/>
                <a:ea typeface="宋体"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2000" b="0" i="0" u="none">
                <a:solidFill>
                  <a:schemeClr val="tx1"/>
                </a:solidFill>
                <a:latin typeface="Arial"/>
                <a:ea typeface="宋体"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800" b="0" i="0" u="none">
                <a:solidFill>
                  <a:schemeClr val="tx1"/>
                </a:solidFill>
                <a:latin typeface="Arial"/>
                <a:ea typeface="宋体"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800" b="0" i="0" u="none">
                <a:solidFill>
                  <a:schemeClr val="tx1"/>
                </a:solidFill>
                <a:latin typeface="Arial"/>
                <a:ea typeface="宋体" charset="-122"/>
              </a:defRPr>
            </a:lvl5pPr>
          </a:lstStyle>
          <a:p>
            <a:pPr lvl="0">
              <a:lnSpc>
                <a:spcPct val="80000"/>
              </a:lnSpc>
            </a:pPr>
            <a:endParaRPr lang="zh-CN" altLang="en-US"/>
          </a:p>
          <a:p>
            <a:pPr lvl="0">
              <a:lnSpc>
                <a:spcPct val="80000"/>
              </a:lnSpc>
            </a:pPr>
            <a:r>
              <a:rPr lang="zh-CN" altLang="en-US" b="1">
                <a:solidFill>
                  <a:schemeClr val="bg1"/>
                </a:solidFill>
              </a:rPr>
              <a:t>“要使相对人旳脸上不见血，身上不见伤，周围不见人，还应以超短快捷旳连环式动作一次性做完，不留尾巴。一定要洁净利落，不可迟疑，将全部力量全部用上。”</a:t>
            </a:r>
          </a:p>
          <a:p>
            <a:pPr lvl="0">
              <a:lnSpc>
                <a:spcPct val="80000"/>
              </a:lnSpc>
            </a:pPr>
            <a:endParaRPr lang="zh-CN" altLang="en-US" b="1">
              <a:solidFill>
                <a:schemeClr val="bg1"/>
              </a:solidFill>
            </a:endParaRPr>
          </a:p>
          <a:p>
            <a:pPr lvl="0">
              <a:lnSpc>
                <a:spcPct val="80000"/>
              </a:lnSpc>
            </a:pPr>
            <a:r>
              <a:rPr lang="zh-CN" altLang="en-US" b="1">
                <a:solidFill>
                  <a:schemeClr val="bg1"/>
                </a:solidFill>
              </a:rPr>
              <a:t>“整个过程要做到心态平稳，意无杂念，不可慌乱，不要考虑自己是否是相对人旳对手，会不会把相对人弄伤了</a:t>
            </a:r>
            <a:r>
              <a:rPr lang="en-US" altLang="en-US" b="1">
                <a:solidFill>
                  <a:schemeClr val="bg1"/>
                </a:solidFill>
              </a:rPr>
              <a:t>……</a:t>
            </a:r>
            <a:r>
              <a:rPr lang="zh-CN" altLang="en-US" b="1">
                <a:solidFill>
                  <a:schemeClr val="bg1"/>
                </a:solidFill>
              </a:rPr>
              <a:t>此时应到达忘我旳状态。”</a:t>
            </a:r>
            <a:r>
              <a:rPr lang="zh-CN" altLang="en-US">
                <a:solidFill>
                  <a:schemeClr val="bg1"/>
                </a:solidFill>
              </a:rPr>
              <a:t> </a:t>
            </a: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additive="base">
                                        <p:cTn id="6" dur="1" fill="hold">
                                          <p:stCondLst>
                                            <p:cond delay="0"/>
                                          </p:stCondLst>
                                        </p:cTn>
                                        <p:tgtEl>
                                          <p:spTgt spid="23555">
                                            <p:bg/>
                                          </p:spTgt>
                                        </p:tgtEl>
                                        <p:attrNameLst>
                                          <p:attrName>style.visibility</p:attrName>
                                        </p:attrNameLst>
                                      </p:cBhvr>
                                      <p:to>
                                        <p:strVal val="visible"/>
                                      </p:to>
                                    </p:set>
                                    <p:anim calcmode="lin" valueType="num">
                                      <p:cBhvr additive="base">
                                        <p:cTn id="7" dur="500" fill="hold"/>
                                        <p:tgtEl>
                                          <p:spTgt spid="23555">
                                            <p:bg/>
                                          </p:spTgt>
                                        </p:tgtEl>
                                        <p:attrNameLst>
                                          <p:attrName>ppt_x</p:attrName>
                                        </p:attrNameLst>
                                      </p:cBhvr>
                                      <p:tavLst>
                                        <p:tav tm="0">
                                          <p:val>
                                            <p:strVal val="#ppt_x"/>
                                          </p:val>
                                        </p:tav>
                                        <p:tav tm="100000">
                                          <p:val>
                                            <p:strVal val="#ppt_x"/>
                                          </p:val>
                                        </p:tav>
                                      </p:tavLst>
                                    </p:anim>
                                    <p:anim calcmode="lin" valueType="num">
                                      <p:cBhvr additive="base">
                                        <p:cTn id="8" dur="500" fill="hold"/>
                                        <p:tgtEl>
                                          <p:spTgt spid="23555">
                                            <p:bg/>
                                          </p:spTgt>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 presetClass="entr" presetSubtype="4" dur="500" fill="hold" grpId="0" nodeType="afterEffect">
                                  <p:stCondLst>
                                    <p:cond delay="500"/>
                                  </p:stCondLst>
                                  <p:childTnLst>
                                    <p:set>
                                      <p:cBhvr additive="base">
                                        <p:cTn id="11" dur="1" fill="hold">
                                          <p:stCondLst>
                                            <p:cond delay="0"/>
                                          </p:stCondLst>
                                        </p:cTn>
                                        <p:tgtEl>
                                          <p:spTgt spid="23555">
                                            <p:txEl>
                                              <p:pRg st="1" end="1"/>
                                            </p:txEl>
                                          </p:spTgt>
                                        </p:tgtEl>
                                        <p:attrNameLst>
                                          <p:attrName>style.visibility</p:attrName>
                                        </p:attrNameLst>
                                      </p:cBhvr>
                                      <p:to>
                                        <p:strVal val="visible"/>
                                      </p:to>
                                    </p:set>
                                    <p:anim calcmode="lin" valueType="num">
                                      <p:cBhvr additive="base">
                                        <p:cTn id="12" dur="500" fill="hold"/>
                                        <p:tgtEl>
                                          <p:spTgt spid="23555">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2355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4" fill="hold" nodeType="clickPar">
                      <p:stCondLst>
                        <p:cond delay="indefinite"/>
                      </p:stCondLst>
                      <p:childTnLst>
                        <p:par>
                          <p:cTn id="15" fill="hold" nodeType="afterGroup">
                            <p:stCondLst>
                              <p:cond delay="0"/>
                            </p:stCondLst>
                            <p:childTnLst>
                              <p:par>
                                <p:cTn id="16" presetID="2" presetClass="entr" presetSubtype="4" dur="500" fill="hold" grpId="0" nodeType="clickEffect">
                                  <p:stCondLst>
                                    <p:cond delay="0"/>
                                  </p:stCondLst>
                                  <p:childTnLst>
                                    <p:set>
                                      <p:cBhvr additive="base">
                                        <p:cTn id="17" dur="1" fill="hold">
                                          <p:stCondLst>
                                            <p:cond delay="0"/>
                                          </p:stCondLst>
                                        </p:cTn>
                                        <p:tgtEl>
                                          <p:spTgt spid="23555">
                                            <p:txEl>
                                              <p:pRg st="3" end="3"/>
                                            </p:txEl>
                                          </p:spTgt>
                                        </p:tgtEl>
                                        <p:attrNameLst>
                                          <p:attrName>style.visibility</p:attrName>
                                        </p:attrNameLst>
                                      </p:cBhvr>
                                      <p:to>
                                        <p:strVal val="visible"/>
                                      </p:to>
                                    </p:set>
                                    <p:anim calcmode="lin" valueType="num">
                                      <p:cBhvr additive="base">
                                        <p:cTn id="18" dur="500" fill="hold"/>
                                        <p:tgtEl>
                                          <p:spTgt spid="23555">
                                            <p:txEl>
                                              <p:pRg st="3" end="3"/>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23555">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uiExpand="1" build="p" animBg="1"/>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578" name=""/>
          <p:cNvSpPr/>
          <p:nvPr>
            <p:ph type="title"/>
          </p:nvPr>
        </p:nvSpPr>
        <p:spPr>
          <a:xfrm>
            <a:off x="838200" y="514350"/>
            <a:ext cx="7543800" cy="903288"/>
          </a:xfrm>
          <a:prstGeom prst="rect">
            <a:avLst/>
          </a:prstGeom>
          <a:noFill/>
          <a:ln>
            <a:solidFill>
              <a:prstClr val="black"/>
            </a:solidFill>
            <a:miter lim="800000"/>
          </a:ln>
        </p:spPr>
        <p:txBody>
          <a:bodyPr anchor="ctr" anchorCtr="0"/>
          <a:lstStyle>
            <a:lvl1pPr marL="0" indent="0" algn="ctr" defTabSz="914400" eaLnBrk="1" fontAlgn="base" hangingPunct="1">
              <a:lnSpc>
                <a:spcPct val="100000"/>
              </a:lnSpc>
              <a:spcBef>
                <a:spcPct val="0"/>
              </a:spcBef>
              <a:spcAft>
                <a:spcPct val="0"/>
              </a:spcAft>
              <a:buClrTx/>
              <a:buSzTx/>
              <a:buFontTx/>
              <a:buNone/>
              <a:defRPr lang="zh-CN" altLang="en-US" sz="3200" b="1" i="0" u="none">
                <a:solidFill>
                  <a:schemeClr val="tx2"/>
                </a:solidFill>
                <a:latin typeface="Arial"/>
                <a:ea typeface="黑体" pitchFamily="2" charset="-122"/>
              </a:defRPr>
            </a:lvl1pPr>
          </a:lstStyle>
          <a:p>
            <a:pPr lvl="0"/>
            <a:r>
              <a:rPr lang="zh-CN" altLang="en-US" b="0"/>
              <a:t>案例研习</a:t>
            </a:r>
          </a:p>
        </p:txBody>
      </p:sp>
      <p:sp>
        <p:nvSpPr>
          <p:cNvPr id="24579" name=""/>
          <p:cNvSpPr/>
          <p:nvPr>
            <p:ph type="body" idx="4294967295"/>
          </p:nvPr>
        </p:nvSpPr>
        <p:spPr>
          <a:xfrm>
            <a:off x="838200" y="1600200"/>
            <a:ext cx="7543800" cy="4525962"/>
          </a:xfrm>
          <a:prstGeom prst="rect">
            <a:avLst/>
          </a:prstGeom>
          <a:solidFill>
            <a:schemeClr val="accent2"/>
          </a:solidFill>
          <a:ln>
            <a:solidFill>
              <a:prstClr val="black"/>
            </a:solidFill>
            <a:miter lim="800000"/>
          </a:ln>
        </p:spPr>
        <p:txBody>
          <a:bodyPr/>
          <a:lstStyle>
            <a:lvl1pPr marL="342900" indent="-342900" algn="l" defTabSz="914400" eaLnBrk="1" fontAlgn="base" hangingPunct="1">
              <a:lnSpc>
                <a:spcPct val="100000"/>
              </a:lnSpc>
              <a:spcBef>
                <a:spcPct val="20000"/>
              </a:spcBef>
              <a:spcAft>
                <a:spcPct val="0"/>
              </a:spcAft>
              <a:buClrTx/>
              <a:buSzTx/>
              <a:buFontTx/>
              <a:buChar char="•"/>
              <a:defRPr lang="zh-CN" altLang="en-US" sz="2800" b="0" i="0" u="none">
                <a:solidFill>
                  <a:schemeClr val="tx1"/>
                </a:solidFill>
                <a:latin typeface="Arial"/>
                <a:ea typeface="宋体"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400" b="0" i="0" u="none">
                <a:solidFill>
                  <a:schemeClr val="tx1"/>
                </a:solidFill>
                <a:latin typeface="Arial"/>
                <a:ea typeface="宋体"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2000" b="0" i="0" u="none">
                <a:solidFill>
                  <a:schemeClr val="tx1"/>
                </a:solidFill>
                <a:latin typeface="Arial"/>
                <a:ea typeface="宋体"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800" b="0" i="0" u="none">
                <a:solidFill>
                  <a:schemeClr val="tx1"/>
                </a:solidFill>
                <a:latin typeface="Arial"/>
                <a:ea typeface="宋体"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800" b="0" i="0" u="none">
                <a:solidFill>
                  <a:schemeClr val="tx1"/>
                </a:solidFill>
                <a:latin typeface="Arial"/>
                <a:ea typeface="宋体" charset="-122"/>
              </a:defRPr>
            </a:lvl5pPr>
          </a:lstStyle>
          <a:p>
            <a:pPr lvl="0">
              <a:spcBef>
                <a:spcPct val="0"/>
              </a:spcBef>
            </a:pPr>
            <a:endParaRPr lang="zh-CN" altLang="en-US"/>
          </a:p>
          <a:p>
            <a:pPr lvl="0">
              <a:spcBef>
                <a:spcPct val="0"/>
              </a:spcBef>
            </a:pPr>
            <a:r>
              <a:rPr lang="zh-CN" altLang="en-US" b="1">
                <a:solidFill>
                  <a:schemeClr val="bg1"/>
                </a:solidFill>
              </a:rPr>
              <a:t>案例一：看黄片违法吗</a:t>
            </a:r>
            <a:r>
              <a:rPr lang="en-US" altLang="en-US" b="1">
                <a:solidFill>
                  <a:schemeClr val="bg1"/>
                </a:solidFill>
              </a:rPr>
              <a:t>?</a:t>
            </a:r>
          </a:p>
          <a:p>
            <a:pPr lvl="0">
              <a:spcBef>
                <a:spcPct val="0"/>
              </a:spcBef>
            </a:pPr>
            <a:r>
              <a:rPr lang="zh-CN" altLang="en-US" b="1">
                <a:solidFill>
                  <a:schemeClr val="bg1"/>
                </a:solidFill>
              </a:rPr>
              <a:t>案例二：委屈旳杜保良 </a:t>
            </a:r>
          </a:p>
          <a:p>
            <a:pPr lvl="0">
              <a:spcBef>
                <a:spcPct val="0"/>
              </a:spcBef>
            </a:pPr>
            <a:r>
              <a:rPr lang="zh-CN" altLang="en-US" b="1">
                <a:solidFill>
                  <a:schemeClr val="bg1"/>
                </a:solidFill>
              </a:rPr>
              <a:t>案例三：“旳哥”交通违法 交警罚抄</a:t>
            </a:r>
            <a:r>
              <a:rPr lang="en-US" altLang="en-US" b="1">
                <a:solidFill>
                  <a:schemeClr val="bg1"/>
                </a:solidFill>
              </a:rPr>
              <a:t>300</a:t>
            </a:r>
            <a:r>
              <a:rPr lang="zh-CN" altLang="en-US" b="1">
                <a:solidFill>
                  <a:schemeClr val="bg1"/>
                </a:solidFill>
              </a:rPr>
              <a:t>遍“我错了”</a:t>
            </a:r>
            <a:r>
              <a:rPr lang="zh-CN" altLang="en-US"/>
              <a:t> </a:t>
            </a: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4" presetClass="entr" presetSubtype="10" dur="500" fill="hold" grpId="0" nodeType="afterEffect">
                                  <p:stCondLst>
                                    <p:cond delay="0"/>
                                  </p:stCondLst>
                                  <p:childTnLst>
                                    <p:set>
                                      <p:cBhvr additive="base">
                                        <p:cTn id="6" dur="1" fill="hold">
                                          <p:stCondLst>
                                            <p:cond delay="0"/>
                                          </p:stCondLst>
                                        </p:cTn>
                                        <p:tgtEl>
                                          <p:spTgt spid="24579">
                                            <p:bg/>
                                          </p:spTgt>
                                        </p:tgtEl>
                                        <p:attrNameLst>
                                          <p:attrName>style.visibility</p:attrName>
                                        </p:attrNameLst>
                                      </p:cBhvr>
                                      <p:to>
                                        <p:strVal val="visible"/>
                                      </p:to>
                                    </p:set>
                                    <p:animEffect transition="in" filter="randombar(horizontal)">
                                      <p:cBhvr additive="base">
                                        <p:cTn id="7" dur="500" fill="hold"/>
                                        <p:tgtEl>
                                          <p:spTgt spid="24579">
                                            <p:bg/>
                                          </p:spTgt>
                                        </p:tgtEl>
                                      </p:cBhvr>
                                    </p:animEffect>
                                  </p:childTnLst>
                                </p:cTn>
                              </p:par>
                            </p:childTnLst>
                          </p:cTn>
                        </p:par>
                        <p:par>
                          <p:cTn id="8" fill="hold" nodeType="afterGroup">
                            <p:stCondLst>
                              <p:cond delay="500"/>
                            </p:stCondLst>
                            <p:childTnLst>
                              <p:par>
                                <p:cTn id="9" presetID="14" presetClass="entr" presetSubtype="10" dur="500" fill="hold" grpId="0" nodeType="afterEffect">
                                  <p:stCondLst>
                                    <p:cond delay="500"/>
                                  </p:stCondLst>
                                  <p:childTnLst>
                                    <p:set>
                                      <p:cBhvr additive="base">
                                        <p:cTn id="10" dur="1" fill="hold">
                                          <p:stCondLst>
                                            <p:cond delay="0"/>
                                          </p:stCondLst>
                                        </p:cTn>
                                        <p:tgtEl>
                                          <p:spTgt spid="24579">
                                            <p:txEl>
                                              <p:pRg st="1" end="1"/>
                                            </p:txEl>
                                          </p:spTgt>
                                        </p:tgtEl>
                                        <p:attrNameLst>
                                          <p:attrName>style.visibility</p:attrName>
                                        </p:attrNameLst>
                                      </p:cBhvr>
                                      <p:to>
                                        <p:strVal val="visible"/>
                                      </p:to>
                                    </p:set>
                                    <p:animEffect transition="in" filter="randombar(horizontal)">
                                      <p:cBhvr additive="base">
                                        <p:cTn id="11" dur="500" fill="hold"/>
                                        <p:tgtEl>
                                          <p:spTgt spid="24579">
                                            <p:txEl>
                                              <p:pRg st="1" end="1"/>
                                            </p:txEl>
                                          </p:spTgt>
                                        </p:tgtEl>
                                      </p:cBhvr>
                                    </p:animEffect>
                                  </p:childTnLst>
                                </p:cTn>
                              </p:par>
                            </p:childTnLst>
                          </p:cTn>
                        </p:par>
                        <p:par>
                          <p:cTn id="12" fill="hold" nodeType="afterGroup">
                            <p:stCondLst>
                              <p:cond delay="1500"/>
                            </p:stCondLst>
                            <p:childTnLst>
                              <p:par>
                                <p:cTn id="13" presetID="14" presetClass="entr" presetSubtype="10" dur="500" fill="hold" grpId="0" nodeType="afterEffect">
                                  <p:stCondLst>
                                    <p:cond delay="1000"/>
                                  </p:stCondLst>
                                  <p:childTnLst>
                                    <p:set>
                                      <p:cBhvr additive="base">
                                        <p:cTn id="14" dur="1" fill="hold">
                                          <p:stCondLst>
                                            <p:cond delay="0"/>
                                          </p:stCondLst>
                                        </p:cTn>
                                        <p:tgtEl>
                                          <p:spTgt spid="24579">
                                            <p:txEl>
                                              <p:pRg st="2" end="2"/>
                                            </p:txEl>
                                          </p:spTgt>
                                        </p:tgtEl>
                                        <p:attrNameLst>
                                          <p:attrName>style.visibility</p:attrName>
                                        </p:attrNameLst>
                                      </p:cBhvr>
                                      <p:to>
                                        <p:strVal val="visible"/>
                                      </p:to>
                                    </p:set>
                                    <p:animEffect transition="in" filter="randombar(horizontal)">
                                      <p:cBhvr additive="base">
                                        <p:cTn id="15" dur="500" fill="hold"/>
                                        <p:tgtEl>
                                          <p:spTgt spid="24579">
                                            <p:txEl>
                                              <p:pRg st="2" end="2"/>
                                            </p:txEl>
                                          </p:spTgt>
                                        </p:tgtEl>
                                      </p:cBhvr>
                                    </p:animEffect>
                                  </p:childTnLst>
                                </p:cTn>
                              </p:par>
                            </p:childTnLst>
                          </p:cTn>
                        </p:par>
                        <p:par>
                          <p:cTn id="16" fill="hold" nodeType="afterGroup">
                            <p:stCondLst>
                              <p:cond delay="3000"/>
                            </p:stCondLst>
                            <p:childTnLst>
                              <p:par>
                                <p:cTn id="17" presetID="14" presetClass="entr" presetSubtype="10" dur="500" fill="hold" grpId="0" nodeType="afterEffect">
                                  <p:stCondLst>
                                    <p:cond delay="1500"/>
                                  </p:stCondLst>
                                  <p:childTnLst>
                                    <p:set>
                                      <p:cBhvr additive="base">
                                        <p:cTn id="18" dur="1" fill="hold">
                                          <p:stCondLst>
                                            <p:cond delay="0"/>
                                          </p:stCondLst>
                                        </p:cTn>
                                        <p:tgtEl>
                                          <p:spTgt spid="24579">
                                            <p:txEl>
                                              <p:pRg st="3" end="3"/>
                                            </p:txEl>
                                          </p:spTgt>
                                        </p:tgtEl>
                                        <p:attrNameLst>
                                          <p:attrName>style.visibility</p:attrName>
                                        </p:attrNameLst>
                                      </p:cBhvr>
                                      <p:to>
                                        <p:strVal val="visible"/>
                                      </p:to>
                                    </p:set>
                                    <p:animEffect transition="in" filter="randombar(horizontal)">
                                      <p:cBhvr additive="base">
                                        <p:cTn id="19" dur="500" fill="hold"/>
                                        <p:tgtEl>
                                          <p:spTgt spid="2457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uiExpand="1" build="p" animBg="1"/>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602" name=""/>
          <p:cNvSpPr/>
          <p:nvPr>
            <p:ph type="title"/>
          </p:nvPr>
        </p:nvSpPr>
        <p:spPr>
          <a:xfrm>
            <a:off x="900112" y="404812"/>
            <a:ext cx="3962400" cy="762000"/>
          </a:xfrm>
          <a:prstGeom prst="rect">
            <a:avLst/>
          </a:prstGeom>
          <a:noFill/>
          <a:ln>
            <a:solidFill>
              <a:prstClr val="black"/>
            </a:solidFill>
            <a:miter lim="800000"/>
          </a:ln>
        </p:spPr>
        <p:txBody>
          <a:bodyPr anchor="ctr" anchorCtr="0"/>
          <a:lstStyle>
            <a:lvl1pPr marL="0" indent="0" algn="ctr" defTabSz="914400" eaLnBrk="1" fontAlgn="base" hangingPunct="1">
              <a:lnSpc>
                <a:spcPct val="100000"/>
              </a:lnSpc>
              <a:spcBef>
                <a:spcPct val="0"/>
              </a:spcBef>
              <a:spcAft>
                <a:spcPct val="0"/>
              </a:spcAft>
              <a:buClrTx/>
              <a:buSzTx/>
              <a:buFontTx/>
              <a:buNone/>
              <a:defRPr lang="zh-CN" altLang="en-US" sz="3200" b="1" i="0" u="none">
                <a:solidFill>
                  <a:schemeClr val="tx2"/>
                </a:solidFill>
                <a:latin typeface="Arial"/>
                <a:ea typeface="黑体" pitchFamily="2" charset="-122"/>
              </a:defRPr>
            </a:lvl1pPr>
          </a:lstStyle>
          <a:p>
            <a:pPr lvl="0"/>
            <a:r>
              <a:rPr lang="zh-CN" altLang="en-US" sz="2800" b="0"/>
              <a:t>案例一：</a:t>
            </a:r>
            <a:r>
              <a:rPr lang="en-US" altLang="en-US" sz="2800" b="0"/>
              <a:t>看黄片违法吗</a:t>
            </a:r>
          </a:p>
        </p:txBody>
      </p:sp>
      <p:pic>
        <p:nvPicPr>
          <p:cNvPr id="25603" name=""/>
          <p:cNvPicPr/>
          <p:nvPr/>
        </p:nvPicPr>
        <p:blipFill>
          <a:blip r:embed="rId3"/>
          <a:stretch>
            <a:fillRect/>
          </a:stretch>
        </p:blipFill>
        <p:spPr>
          <a:xfrm>
            <a:off x="4716462" y="620712"/>
            <a:ext cx="4015663" cy="3643843"/>
          </a:xfrm>
          <a:prstGeom prst="rect">
            <a:avLst/>
          </a:prstGeom>
          <a:noFill/>
          <a:ln>
            <a:noFill/>
            <a:miter lim="800000"/>
          </a:ln>
        </p:spPr>
      </p:pic>
      <p:pic>
        <p:nvPicPr>
          <p:cNvPr id="25604" name=""/>
          <p:cNvPicPr/>
          <p:nvPr/>
        </p:nvPicPr>
        <p:blipFill>
          <a:blip r:embed="rId4"/>
          <a:stretch>
            <a:fillRect/>
          </a:stretch>
        </p:blipFill>
        <p:spPr>
          <a:xfrm>
            <a:off x="611188" y="3860800"/>
            <a:ext cx="4019825" cy="2482288"/>
          </a:xfrm>
          <a:prstGeom prst="rect">
            <a:avLst/>
          </a:prstGeom>
          <a:noFill/>
          <a:ln>
            <a:noFill/>
            <a:miter lim="800000"/>
          </a:ln>
        </p:spPr>
      </p:pic>
      <p:sp>
        <p:nvSpPr>
          <p:cNvPr id="25605" name=""/>
          <p:cNvSpPr/>
          <p:nvPr/>
        </p:nvSpPr>
        <p:spPr>
          <a:xfrm>
            <a:off x="4932362" y="4365625"/>
            <a:ext cx="3657600" cy="2209800"/>
          </a:xfrm>
          <a:prstGeom prst="ellipse">
            <a:avLst/>
          </a:prstGeom>
          <a:solidFill>
            <a:schemeClr val="accent1"/>
          </a:solidFill>
          <a:ln cmpd="sng">
            <a:solidFill>
              <a:schemeClr val="tx1"/>
            </a:solidFill>
            <a:miter lim="800000"/>
          </a:ln>
        </p:spPr>
        <p:txBody>
          <a:bodyPr wrap="none" anchor="ctr" anchorCtr="0"/>
          <a:lstStyle>
            <a:defPPr algn="l" eaLnBrk="1" hangingPunct="1"/>
            <a:lvl1pPr marL="0" indent="0" algn="l" defTabSz="914400" eaLnBrk="1" fontAlgn="base" hangingPunct="1">
              <a:lnSpc>
                <a:spcPct val="100000"/>
              </a:lnSpc>
              <a:spcBef>
                <a:spcPct val="0"/>
              </a:spcBef>
              <a:spcAft>
                <a:spcPct val="0"/>
              </a:spcAft>
              <a:buClrTx/>
              <a:buSzTx/>
              <a:buFontTx/>
              <a:buNone/>
              <a:defRPr lang="zh-CN" altLang="en-US" sz="1800" b="0" i="0" u="none">
                <a:solidFill>
                  <a:schemeClr val="tx1"/>
                </a:solidFill>
                <a:latin typeface="Arial"/>
                <a:ea typeface="宋体" charset="-122"/>
              </a:defRPr>
            </a:lvl1pPr>
            <a:lvl2pPr marL="457200" indent="0" algn="l" defTabSz="914400" eaLnBrk="1" fontAlgn="base" hangingPunct="1">
              <a:lnSpc>
                <a:spcPct val="100000"/>
              </a:lnSpc>
              <a:spcBef>
                <a:spcPct val="0"/>
              </a:spcBef>
              <a:spcAft>
                <a:spcPct val="0"/>
              </a:spcAft>
              <a:buClrTx/>
              <a:buSzTx/>
              <a:buFontTx/>
              <a:buNone/>
              <a:defRPr lang="zh-CN" altLang="en-US" sz="1800" b="0" i="0" u="none">
                <a:solidFill>
                  <a:schemeClr val="tx1"/>
                </a:solidFill>
                <a:latin typeface="Arial"/>
                <a:ea typeface="宋体" charset="-122"/>
              </a:defRPr>
            </a:lvl2pPr>
            <a:lvl3pPr marL="914400" indent="0" algn="l" defTabSz="914400" eaLnBrk="1" fontAlgn="base" hangingPunct="1">
              <a:lnSpc>
                <a:spcPct val="100000"/>
              </a:lnSpc>
              <a:spcBef>
                <a:spcPct val="0"/>
              </a:spcBef>
              <a:spcAft>
                <a:spcPct val="0"/>
              </a:spcAft>
              <a:buClrTx/>
              <a:buSzTx/>
              <a:buFontTx/>
              <a:buNone/>
              <a:defRPr lang="zh-CN" altLang="en-US" sz="1800" b="0" i="0" u="none">
                <a:solidFill>
                  <a:schemeClr val="tx1"/>
                </a:solidFill>
                <a:latin typeface="Arial"/>
                <a:ea typeface="宋体" charset="-122"/>
              </a:defRPr>
            </a:lvl3pPr>
            <a:lvl4pPr marL="1371600" indent="0" algn="l" defTabSz="914400" eaLnBrk="1" fontAlgn="base" hangingPunct="1">
              <a:lnSpc>
                <a:spcPct val="100000"/>
              </a:lnSpc>
              <a:spcBef>
                <a:spcPct val="0"/>
              </a:spcBef>
              <a:spcAft>
                <a:spcPct val="0"/>
              </a:spcAft>
              <a:buClrTx/>
              <a:buSzTx/>
              <a:buFontTx/>
              <a:buNone/>
              <a:defRPr lang="zh-CN" altLang="en-US" sz="1800" b="0" i="0" u="none">
                <a:solidFill>
                  <a:schemeClr val="tx1"/>
                </a:solidFill>
                <a:latin typeface="Arial"/>
                <a:ea typeface="宋体" charset="-122"/>
              </a:defRPr>
            </a:lvl4pPr>
            <a:lvl5pPr marL="1828800" indent="0" algn="l" defTabSz="914400" eaLnBrk="1" fontAlgn="base" hangingPunct="1">
              <a:lnSpc>
                <a:spcPct val="100000"/>
              </a:lnSpc>
              <a:spcBef>
                <a:spcPct val="0"/>
              </a:spcBef>
              <a:spcAft>
                <a:spcPct val="0"/>
              </a:spcAft>
              <a:buClrTx/>
              <a:buSzTx/>
              <a:buFontTx/>
              <a:buNone/>
              <a:defRPr lang="zh-CN" altLang="en-US" sz="1800" b="0" i="0" u="none">
                <a:solidFill>
                  <a:schemeClr val="tx1"/>
                </a:solidFill>
                <a:latin typeface="Arial"/>
                <a:ea typeface="宋体" charset="-122"/>
              </a:defRPr>
            </a:lvl5pPr>
          </a:lstStyle>
          <a:p>
            <a:pPr lvl="0" algn="ctr"/>
            <a:r>
              <a:rPr b="1">
                <a:solidFill>
                  <a:srgbClr val="660066"/>
                </a:solidFill>
                <a:latin typeface="Tahoma" pitchFamily="2" charset="0"/>
              </a:rPr>
              <a:t>男子电脑藏黄片被罚1900元</a:t>
            </a:r>
          </a:p>
          <a:p>
            <a:pPr lvl="0" algn="ctr"/>
            <a:r>
              <a:rPr b="1">
                <a:latin typeface="Tahoma" pitchFamily="2" charset="0"/>
              </a:rPr>
              <a:t>2023.9.南阳.任超奇</a:t>
            </a:r>
            <a:r>
              <a:rPr>
                <a:latin typeface="Tahoma" pitchFamily="2" charset="0"/>
              </a:rPr>
              <a:t>  </a:t>
            </a:r>
          </a:p>
        </p:txBody>
      </p:sp>
      <p:sp>
        <p:nvSpPr>
          <p:cNvPr id="25606" name=""/>
          <p:cNvSpPr/>
          <p:nvPr>
            <p:ph type="body" idx="4294967295"/>
          </p:nvPr>
        </p:nvSpPr>
        <p:spPr>
          <a:xfrm>
            <a:off x="10287000" y="2017712"/>
            <a:ext cx="152400" cy="4114800"/>
          </a:xfrm>
          <a:prstGeom prst="rect">
            <a:avLst/>
          </a:prstGeom>
          <a:noFill/>
          <a:ln>
            <a:miter lim="800000"/>
          </a:ln>
        </p:spPr>
        <p:txBody>
          <a:bodyPr/>
          <a:lstStyle>
            <a:lvl1pPr marL="342900" indent="-342900" algn="l" defTabSz="914400" eaLnBrk="1" fontAlgn="base" hangingPunct="1">
              <a:lnSpc>
                <a:spcPct val="100000"/>
              </a:lnSpc>
              <a:spcBef>
                <a:spcPct val="20000"/>
              </a:spcBef>
              <a:spcAft>
                <a:spcPct val="0"/>
              </a:spcAft>
              <a:buClrTx/>
              <a:buSzTx/>
              <a:buFontTx/>
              <a:buChar char="•"/>
              <a:defRPr lang="zh-CN" altLang="en-US" sz="2800" b="0" i="0" u="none">
                <a:solidFill>
                  <a:schemeClr val="tx1"/>
                </a:solidFill>
                <a:latin typeface="Arial"/>
                <a:ea typeface="宋体"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400" b="0" i="0" u="none">
                <a:solidFill>
                  <a:schemeClr val="tx1"/>
                </a:solidFill>
                <a:latin typeface="Arial"/>
                <a:ea typeface="宋体"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2000" b="0" i="0" u="none">
                <a:solidFill>
                  <a:schemeClr val="tx1"/>
                </a:solidFill>
                <a:latin typeface="Arial"/>
                <a:ea typeface="宋体"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800" b="0" i="0" u="none">
                <a:solidFill>
                  <a:schemeClr val="tx1"/>
                </a:solidFill>
                <a:latin typeface="Arial"/>
                <a:ea typeface="宋体"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800" b="0" i="0" u="none">
                <a:solidFill>
                  <a:schemeClr val="tx1"/>
                </a:solidFill>
                <a:latin typeface="Arial"/>
                <a:ea typeface="宋体" charset="-122"/>
              </a:defRPr>
            </a:lvl5pPr>
          </a:lstStyle>
          <a:p>
            <a:pPr lvl="0"/>
            <a:endParaRPr lang="zh-CN" altLang="en-US"/>
          </a:p>
        </p:txBody>
      </p:sp>
      <p:sp>
        <p:nvSpPr>
          <p:cNvPr id="25607" name=""/>
          <p:cNvSpPr/>
          <p:nvPr/>
        </p:nvSpPr>
        <p:spPr>
          <a:xfrm>
            <a:off x="684212" y="1412875"/>
            <a:ext cx="4038600" cy="2209800"/>
          </a:xfrm>
          <a:prstGeom prst="ellipse">
            <a:avLst/>
          </a:prstGeom>
          <a:solidFill>
            <a:schemeClr val="accent1"/>
          </a:solidFill>
          <a:ln cmpd="sng">
            <a:solidFill>
              <a:schemeClr val="tx1"/>
            </a:solidFill>
            <a:miter lim="800000"/>
          </a:ln>
        </p:spPr>
        <p:txBody>
          <a:bodyPr wrap="none" anchor="ctr" anchorCtr="0"/>
          <a:lstStyle>
            <a:defPPr algn="l" eaLnBrk="1" hangingPunct="1"/>
            <a:lvl1pPr marL="0" indent="0" algn="l" defTabSz="914400" eaLnBrk="1" fontAlgn="base" hangingPunct="1">
              <a:lnSpc>
                <a:spcPct val="100000"/>
              </a:lnSpc>
              <a:spcBef>
                <a:spcPct val="0"/>
              </a:spcBef>
              <a:spcAft>
                <a:spcPct val="0"/>
              </a:spcAft>
              <a:buClrTx/>
              <a:buSzTx/>
              <a:buFontTx/>
              <a:buNone/>
              <a:defRPr lang="zh-CN" altLang="en-US" sz="1800" b="0" i="0" u="none">
                <a:solidFill>
                  <a:schemeClr val="tx1"/>
                </a:solidFill>
                <a:latin typeface="Arial"/>
                <a:ea typeface="宋体" charset="-122"/>
              </a:defRPr>
            </a:lvl1pPr>
            <a:lvl2pPr marL="457200" indent="0" algn="l" defTabSz="914400" eaLnBrk="1" fontAlgn="base" hangingPunct="1">
              <a:lnSpc>
                <a:spcPct val="100000"/>
              </a:lnSpc>
              <a:spcBef>
                <a:spcPct val="0"/>
              </a:spcBef>
              <a:spcAft>
                <a:spcPct val="0"/>
              </a:spcAft>
              <a:buClrTx/>
              <a:buSzTx/>
              <a:buFontTx/>
              <a:buNone/>
              <a:defRPr lang="zh-CN" altLang="en-US" sz="1800" b="0" i="0" u="none">
                <a:solidFill>
                  <a:schemeClr val="tx1"/>
                </a:solidFill>
                <a:latin typeface="Arial"/>
                <a:ea typeface="宋体" charset="-122"/>
              </a:defRPr>
            </a:lvl2pPr>
            <a:lvl3pPr marL="914400" indent="0" algn="l" defTabSz="914400" eaLnBrk="1" fontAlgn="base" hangingPunct="1">
              <a:lnSpc>
                <a:spcPct val="100000"/>
              </a:lnSpc>
              <a:spcBef>
                <a:spcPct val="0"/>
              </a:spcBef>
              <a:spcAft>
                <a:spcPct val="0"/>
              </a:spcAft>
              <a:buClrTx/>
              <a:buSzTx/>
              <a:buFontTx/>
              <a:buNone/>
              <a:defRPr lang="zh-CN" altLang="en-US" sz="1800" b="0" i="0" u="none">
                <a:solidFill>
                  <a:schemeClr val="tx1"/>
                </a:solidFill>
                <a:latin typeface="Arial"/>
                <a:ea typeface="宋体" charset="-122"/>
              </a:defRPr>
            </a:lvl3pPr>
            <a:lvl4pPr marL="1371600" indent="0" algn="l" defTabSz="914400" eaLnBrk="1" fontAlgn="base" hangingPunct="1">
              <a:lnSpc>
                <a:spcPct val="100000"/>
              </a:lnSpc>
              <a:spcBef>
                <a:spcPct val="0"/>
              </a:spcBef>
              <a:spcAft>
                <a:spcPct val="0"/>
              </a:spcAft>
              <a:buClrTx/>
              <a:buSzTx/>
              <a:buFontTx/>
              <a:buNone/>
              <a:defRPr lang="zh-CN" altLang="en-US" sz="1800" b="0" i="0" u="none">
                <a:solidFill>
                  <a:schemeClr val="tx1"/>
                </a:solidFill>
                <a:latin typeface="Arial"/>
                <a:ea typeface="宋体" charset="-122"/>
              </a:defRPr>
            </a:lvl4pPr>
            <a:lvl5pPr marL="1828800" indent="0" algn="l" defTabSz="914400" eaLnBrk="1" fontAlgn="base" hangingPunct="1">
              <a:lnSpc>
                <a:spcPct val="100000"/>
              </a:lnSpc>
              <a:spcBef>
                <a:spcPct val="0"/>
              </a:spcBef>
              <a:spcAft>
                <a:spcPct val="0"/>
              </a:spcAft>
              <a:buClrTx/>
              <a:buSzTx/>
              <a:buFontTx/>
              <a:buNone/>
              <a:defRPr lang="zh-CN" altLang="en-US" sz="1800" b="0" i="0" u="none">
                <a:solidFill>
                  <a:schemeClr val="tx1"/>
                </a:solidFill>
                <a:latin typeface="Arial"/>
                <a:ea typeface="宋体" charset="-122"/>
              </a:defRPr>
            </a:lvl5pPr>
          </a:lstStyle>
          <a:p>
            <a:pPr lvl="0" algn="ctr"/>
            <a:r>
              <a:rPr b="1">
                <a:solidFill>
                  <a:srgbClr val="660066"/>
                </a:solidFill>
                <a:latin typeface="Tahoma" pitchFamily="2" charset="0"/>
              </a:rPr>
              <a:t>乘客手机藏黄片 遭乘警罚款200元</a:t>
            </a:r>
          </a:p>
          <a:p>
            <a:pPr lvl="0" algn="ctr"/>
            <a:endParaRPr b="1">
              <a:solidFill>
                <a:srgbClr val="660066"/>
              </a:solidFill>
              <a:latin typeface="Tahoma" pitchFamily="2" charset="0"/>
            </a:endParaRPr>
          </a:p>
          <a:p>
            <a:pPr lvl="0" algn="ctr"/>
            <a:r>
              <a:rPr b="1">
                <a:latin typeface="Tahoma" pitchFamily="2" charset="0"/>
              </a:rPr>
              <a:t>2023.9  .重庆 .唐尚海</a:t>
            </a:r>
            <a:r>
              <a:rPr>
                <a:latin typeface="Tahoma" pitchFamily="2" charset="0"/>
              </a:rPr>
              <a:t> </a:t>
            </a:r>
            <a:r>
              <a:rPr b="1">
                <a:solidFill>
                  <a:srgbClr val="660066"/>
                </a:solidFill>
                <a:latin typeface="Tahoma" pitchFamily="2" charset="0"/>
              </a:rPr>
              <a:t> </a:t>
            </a: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6" presetClass="entr" presetSubtype="16" dur="2000" fill="hold" grpId="0" nodeType="clickEffect">
                                  <p:stCondLst>
                                    <p:cond delay="0"/>
                                  </p:stCondLst>
                                  <p:childTnLst>
                                    <p:set>
                                      <p:cBhvr additive="base">
                                        <p:cTn id="6" dur="1" fill="hold">
                                          <p:stCondLst>
                                            <p:cond delay="0"/>
                                          </p:stCondLst>
                                        </p:cTn>
                                        <p:tgtEl>
                                          <p:spTgt spid="25607"/>
                                        </p:tgtEl>
                                        <p:attrNameLst>
                                          <p:attrName>style.visibility</p:attrName>
                                        </p:attrNameLst>
                                      </p:cBhvr>
                                      <p:to>
                                        <p:strVal val="visible"/>
                                      </p:to>
                                    </p:set>
                                    <p:animEffect transition="in" filter="circle(in)">
                                      <p:cBhvr additive="base">
                                        <p:cTn id="7" dur="2000" fill="hold"/>
                                        <p:tgtEl>
                                          <p:spTgt spid="25607"/>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9" presetClass="entr" presetSubtype="0" dur="500" fill="hold" nodeType="clickEffect">
                                  <p:stCondLst>
                                    <p:cond delay="0"/>
                                  </p:stCondLst>
                                  <p:childTnLst>
                                    <p:set>
                                      <p:cBhvr additive="base">
                                        <p:cTn id="11" dur="1" fill="hold">
                                          <p:stCondLst>
                                            <p:cond delay="0"/>
                                          </p:stCondLst>
                                        </p:cTn>
                                        <p:tgtEl>
                                          <p:spTgt spid="25603"/>
                                        </p:tgtEl>
                                        <p:attrNameLst>
                                          <p:attrName>style.visibility</p:attrName>
                                        </p:attrNameLst>
                                      </p:cBhvr>
                                      <p:to>
                                        <p:strVal val="visible"/>
                                      </p:to>
                                    </p:set>
                                    <p:animEffect transition="in" filter="dissolve">
                                      <p:cBhvr additive="base">
                                        <p:cTn id="12" dur="500" fill="hold"/>
                                        <p:tgtEl>
                                          <p:spTgt spid="25603"/>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6" presetClass="entr" presetSubtype="16" dur="2000" fill="hold" grpId="1" nodeType="clickEffect">
                                  <p:stCondLst>
                                    <p:cond delay="0"/>
                                  </p:stCondLst>
                                  <p:childTnLst>
                                    <p:set>
                                      <p:cBhvr additive="base">
                                        <p:cTn id="16" dur="1" fill="hold">
                                          <p:stCondLst>
                                            <p:cond delay="0"/>
                                          </p:stCondLst>
                                        </p:cTn>
                                        <p:tgtEl>
                                          <p:spTgt spid="25605"/>
                                        </p:tgtEl>
                                        <p:attrNameLst>
                                          <p:attrName>style.visibility</p:attrName>
                                        </p:attrNameLst>
                                      </p:cBhvr>
                                      <p:to>
                                        <p:strVal val="visible"/>
                                      </p:to>
                                    </p:set>
                                    <p:animEffect transition="in" filter="circle(in)">
                                      <p:cBhvr additive="base">
                                        <p:cTn id="17" dur="2000" fill="hold"/>
                                        <p:tgtEl>
                                          <p:spTgt spid="25605"/>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9" presetClass="entr" presetSubtype="0" dur="500" fill="hold" nodeType="clickEffect">
                                  <p:stCondLst>
                                    <p:cond delay="0"/>
                                  </p:stCondLst>
                                  <p:childTnLst>
                                    <p:set>
                                      <p:cBhvr additive="base">
                                        <p:cTn id="21" dur="1" fill="hold">
                                          <p:stCondLst>
                                            <p:cond delay="0"/>
                                          </p:stCondLst>
                                        </p:cTn>
                                        <p:tgtEl>
                                          <p:spTgt spid="25604"/>
                                        </p:tgtEl>
                                        <p:attrNameLst>
                                          <p:attrName>style.visibility</p:attrName>
                                        </p:attrNameLst>
                                      </p:cBhvr>
                                      <p:to>
                                        <p:strVal val="visible"/>
                                      </p:to>
                                    </p:set>
                                    <p:animEffect transition="in" filter="dissolve">
                                      <p:cBhvr additive="base">
                                        <p:cTn id="22" dur="500" fill="hold"/>
                                        <p:tgtEl>
                                          <p:spTgt spid="2560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7" grpId="0"/>
      <p:bldP spid="25605" grpId="1"/>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626" name=""/>
          <p:cNvSpPr/>
          <p:nvPr>
            <p:ph type="title"/>
          </p:nvPr>
        </p:nvSpPr>
        <p:spPr>
          <a:xfrm>
            <a:off x="539750" y="515938"/>
            <a:ext cx="7993062" cy="903288"/>
          </a:xfrm>
          <a:prstGeom prst="rect">
            <a:avLst/>
          </a:prstGeom>
          <a:noFill/>
          <a:ln>
            <a:solidFill>
              <a:prstClr val="black"/>
            </a:solidFill>
            <a:miter lim="800000"/>
          </a:ln>
        </p:spPr>
        <p:txBody>
          <a:bodyPr anchor="ctr" anchorCtr="0"/>
          <a:lstStyle>
            <a:lvl1pPr marL="0" indent="0" algn="ctr" defTabSz="914400" eaLnBrk="1" fontAlgn="base" hangingPunct="1">
              <a:lnSpc>
                <a:spcPct val="100000"/>
              </a:lnSpc>
              <a:spcBef>
                <a:spcPct val="0"/>
              </a:spcBef>
              <a:spcAft>
                <a:spcPct val="0"/>
              </a:spcAft>
              <a:buClrTx/>
              <a:buSzTx/>
              <a:buFontTx/>
              <a:buNone/>
              <a:defRPr lang="zh-CN" altLang="en-US" sz="3200" b="1" i="0" u="none">
                <a:solidFill>
                  <a:schemeClr val="tx2"/>
                </a:solidFill>
                <a:latin typeface="Arial"/>
                <a:ea typeface="黑体" pitchFamily="2" charset="-122"/>
              </a:defRPr>
            </a:lvl1pPr>
          </a:lstStyle>
          <a:p>
            <a:pPr lvl="0"/>
            <a:r>
              <a:rPr lang="en-US" altLang="en-US" b="0"/>
              <a:t>有关惩办“制作</a:t>
            </a:r>
            <a:r>
              <a:rPr lang="zh-CN" altLang="en-US" b="0"/>
              <a:t>、运送、复制、出售、出租</a:t>
            </a:r>
            <a:r>
              <a:rPr lang="en-US" altLang="en-US" b="0"/>
              <a:t>淫秽物品行为”旳有关法律要求</a:t>
            </a:r>
          </a:p>
        </p:txBody>
      </p:sp>
      <p:sp>
        <p:nvSpPr>
          <p:cNvPr id="26627" name=""/>
          <p:cNvSpPr/>
          <p:nvPr>
            <p:ph type="body" idx="4294967295"/>
          </p:nvPr>
        </p:nvSpPr>
        <p:spPr>
          <a:xfrm>
            <a:off x="838200" y="1600200"/>
            <a:ext cx="7543800" cy="4525962"/>
          </a:xfrm>
          <a:prstGeom prst="rect">
            <a:avLst/>
          </a:prstGeom>
          <a:solidFill>
            <a:schemeClr val="accent2"/>
          </a:solidFill>
          <a:ln>
            <a:solidFill>
              <a:prstClr val="black"/>
            </a:solidFill>
            <a:miter lim="800000"/>
          </a:ln>
        </p:spPr>
        <p:txBody>
          <a:bodyPr/>
          <a:lstStyle>
            <a:lvl1pPr marL="342900" indent="-342900" algn="l" defTabSz="914400" eaLnBrk="1" fontAlgn="base" hangingPunct="1">
              <a:lnSpc>
                <a:spcPct val="100000"/>
              </a:lnSpc>
              <a:spcBef>
                <a:spcPct val="20000"/>
              </a:spcBef>
              <a:spcAft>
                <a:spcPct val="0"/>
              </a:spcAft>
              <a:buClrTx/>
              <a:buSzTx/>
              <a:buFontTx/>
              <a:buChar char="•"/>
              <a:defRPr lang="zh-CN" altLang="en-US" sz="2800" b="0" i="0" u="none">
                <a:solidFill>
                  <a:schemeClr val="tx1"/>
                </a:solidFill>
                <a:latin typeface="Arial"/>
                <a:ea typeface="宋体"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400" b="0" i="0" u="none">
                <a:solidFill>
                  <a:schemeClr val="tx1"/>
                </a:solidFill>
                <a:latin typeface="Arial"/>
                <a:ea typeface="宋体"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2000" b="0" i="0" u="none">
                <a:solidFill>
                  <a:schemeClr val="tx1"/>
                </a:solidFill>
                <a:latin typeface="Arial"/>
                <a:ea typeface="宋体"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800" b="0" i="0" u="none">
                <a:solidFill>
                  <a:schemeClr val="tx1"/>
                </a:solidFill>
                <a:latin typeface="Arial"/>
                <a:ea typeface="宋体"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800" b="0" i="0" u="none">
                <a:solidFill>
                  <a:schemeClr val="tx1"/>
                </a:solidFill>
                <a:latin typeface="Arial"/>
                <a:ea typeface="宋体" charset="-122"/>
              </a:defRPr>
            </a:lvl5pPr>
          </a:lstStyle>
          <a:p>
            <a:pPr lvl="0">
              <a:lnSpc>
                <a:spcPct val="90000"/>
              </a:lnSpc>
            </a:pPr>
            <a:r>
              <a:rPr lang="en-US" altLang="en-US" b="1">
                <a:solidFill>
                  <a:schemeClr val="bg1"/>
                </a:solidFill>
              </a:rPr>
              <a:t>《</a:t>
            </a:r>
            <a:r>
              <a:rPr lang="zh-CN" altLang="en-US" b="1">
                <a:solidFill>
                  <a:schemeClr val="bg1"/>
                </a:solidFill>
              </a:rPr>
              <a:t>治安处分法</a:t>
            </a:r>
            <a:r>
              <a:rPr lang="en-US" altLang="en-US" b="1">
                <a:solidFill>
                  <a:schemeClr val="bg1"/>
                </a:solidFill>
              </a:rPr>
              <a:t>》</a:t>
            </a:r>
            <a:r>
              <a:rPr lang="zh-CN" altLang="en-US" b="1">
                <a:solidFill>
                  <a:schemeClr val="bg1"/>
                </a:solidFill>
              </a:rPr>
              <a:t>第六十八条</a:t>
            </a:r>
            <a:r>
              <a:rPr lang="zh-CN" altLang="en-US">
                <a:solidFill>
                  <a:schemeClr val="bg1"/>
                </a:solidFill>
              </a:rPr>
              <a:t>　</a:t>
            </a:r>
            <a:r>
              <a:rPr lang="zh-CN" altLang="en-US" b="1">
                <a:solidFill>
                  <a:schemeClr val="bg1"/>
                </a:solidFill>
              </a:rPr>
              <a:t>制作、运送、</a:t>
            </a:r>
            <a:r>
              <a:rPr lang="zh-CN" altLang="en-US" b="1" u="sng">
                <a:solidFill>
                  <a:schemeClr val="bg1"/>
                </a:solidFill>
                <a:ea typeface="黑体" pitchFamily="2" charset="-122"/>
              </a:rPr>
              <a:t>复制</a:t>
            </a:r>
            <a:r>
              <a:rPr lang="zh-CN" altLang="en-US" b="1">
                <a:solidFill>
                  <a:schemeClr val="bg1"/>
                </a:solidFill>
              </a:rPr>
              <a:t>、出售、出租淫秽旳书刊、图片、影片、音像制品等淫秽物品或者利用计算机信息网络、电话以及其他通讯工具传播淫秽信息旳，处十日以上十五日下列拘留，能够并处三千元下列罚款；情节较轻旳，处五日下列拘留或者五百元下列罚款。</a:t>
            </a:r>
            <a:br>
              <a:rPr lang="zh-CN" altLang="en-US" b="1">
                <a:solidFill>
                  <a:schemeClr val="bg1"/>
                </a:solidFill>
              </a:rPr>
            </a:b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5" presetClass="entr" presetSubtype="10" dur="500" fill="hold" grpId="0" nodeType="clickEffect">
                                  <p:stCondLst>
                                    <p:cond delay="0"/>
                                  </p:stCondLst>
                                  <p:childTnLst>
                                    <p:set>
                                      <p:cBhvr additive="base">
                                        <p:cTn id="6" dur="1" fill="hold">
                                          <p:stCondLst>
                                            <p:cond delay="0"/>
                                          </p:stCondLst>
                                        </p:cTn>
                                        <p:tgtEl>
                                          <p:spTgt spid="26627">
                                            <p:bg/>
                                          </p:spTgt>
                                        </p:tgtEl>
                                        <p:attrNameLst>
                                          <p:attrName>style.visibility</p:attrName>
                                        </p:attrNameLst>
                                      </p:cBhvr>
                                      <p:to>
                                        <p:strVal val="visible"/>
                                      </p:to>
                                    </p:set>
                                    <p:animEffect transition="in" filter="checkerboard(across)">
                                      <p:cBhvr additive="base">
                                        <p:cTn id="7" dur="500" fill="hold"/>
                                        <p:tgtEl>
                                          <p:spTgt spid="26627">
                                            <p:bg/>
                                          </p:spTgt>
                                        </p:tgtEl>
                                      </p:cBhvr>
                                    </p:animEffect>
                                  </p:childTnLst>
                                </p:cTn>
                              </p:par>
                            </p:childTnLst>
                          </p:cTn>
                        </p:par>
                        <p:par>
                          <p:cTn id="8" fill="hold" nodeType="afterGroup">
                            <p:stCondLst>
                              <p:cond delay="500"/>
                            </p:stCondLst>
                            <p:childTnLst>
                              <p:par>
                                <p:cTn id="9" presetID="5" presetClass="entr" presetSubtype="10" dur="500" fill="hold" grpId="0" nodeType="afterEffect">
                                  <p:stCondLst>
                                    <p:cond delay="500"/>
                                  </p:stCondLst>
                                  <p:childTnLst>
                                    <p:set>
                                      <p:cBhvr additive="base">
                                        <p:cTn id="10" dur="1" fill="hold">
                                          <p:stCondLst>
                                            <p:cond delay="0"/>
                                          </p:stCondLst>
                                        </p:cTn>
                                        <p:tgtEl>
                                          <p:spTgt spid="26627">
                                            <p:txEl>
                                              <p:pRg st="0" end="0"/>
                                            </p:txEl>
                                          </p:spTgt>
                                        </p:tgtEl>
                                        <p:attrNameLst>
                                          <p:attrName>style.visibility</p:attrName>
                                        </p:attrNameLst>
                                      </p:cBhvr>
                                      <p:to>
                                        <p:strVal val="visible"/>
                                      </p:to>
                                    </p:set>
                                    <p:animEffect transition="in" filter="checkerboard(across)">
                                      <p:cBhvr additive="base">
                                        <p:cTn id="11" dur="500" fill="hold"/>
                                        <p:tgtEl>
                                          <p:spTgt spid="2662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uiExpand="1" build="p" animBg="1"/>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650" name=""/>
          <p:cNvSpPr/>
          <p:nvPr>
            <p:ph type="title"/>
          </p:nvPr>
        </p:nvSpPr>
        <p:spPr>
          <a:xfrm>
            <a:off x="323850" y="549275"/>
            <a:ext cx="8351838" cy="903288"/>
          </a:xfrm>
          <a:prstGeom prst="rect">
            <a:avLst/>
          </a:prstGeom>
          <a:noFill/>
          <a:ln>
            <a:solidFill>
              <a:prstClr val="black"/>
            </a:solidFill>
            <a:miter lim="800000"/>
          </a:ln>
        </p:spPr>
        <p:txBody>
          <a:bodyPr anchor="ctr" anchorCtr="0"/>
          <a:lstStyle>
            <a:lvl1pPr marL="0" indent="0" algn="ctr" defTabSz="914400" eaLnBrk="1" fontAlgn="base" hangingPunct="1">
              <a:lnSpc>
                <a:spcPct val="100000"/>
              </a:lnSpc>
              <a:spcBef>
                <a:spcPct val="0"/>
              </a:spcBef>
              <a:spcAft>
                <a:spcPct val="0"/>
              </a:spcAft>
              <a:buClrTx/>
              <a:buSzTx/>
              <a:buFontTx/>
              <a:buNone/>
              <a:defRPr lang="zh-CN" altLang="en-US" sz="3200" b="1" i="0" u="none">
                <a:solidFill>
                  <a:schemeClr val="tx2"/>
                </a:solidFill>
                <a:latin typeface="Arial"/>
                <a:ea typeface="黑体" pitchFamily="2" charset="-122"/>
              </a:defRPr>
            </a:lvl1pPr>
          </a:lstStyle>
          <a:p>
            <a:pPr lvl="0"/>
            <a:r>
              <a:rPr lang="en-US" altLang="en-US" b="0"/>
              <a:t>《</a:t>
            </a:r>
            <a:r>
              <a:rPr lang="zh-CN" altLang="en-US" b="0"/>
              <a:t>计算机信息网络国际联网安全保护管理方法</a:t>
            </a:r>
            <a:r>
              <a:rPr lang="en-US" altLang="en-US" b="0"/>
              <a:t>》</a:t>
            </a:r>
            <a:r>
              <a:rPr lang="zh-CN" altLang="en-US" b="0"/>
              <a:t>（</a:t>
            </a:r>
            <a:r>
              <a:rPr lang="en-US" altLang="en-US" b="0"/>
              <a:t>1997</a:t>
            </a:r>
            <a:r>
              <a:rPr lang="zh-CN" altLang="en-US" b="0"/>
              <a:t>年公安部）</a:t>
            </a:r>
          </a:p>
        </p:txBody>
      </p:sp>
      <p:sp>
        <p:nvSpPr>
          <p:cNvPr id="27651" name=""/>
          <p:cNvSpPr/>
          <p:nvPr>
            <p:ph type="body" idx="4294967295"/>
          </p:nvPr>
        </p:nvSpPr>
        <p:spPr>
          <a:xfrm>
            <a:off x="684212" y="1557338"/>
            <a:ext cx="7772400" cy="4840288"/>
          </a:xfrm>
          <a:prstGeom prst="rect">
            <a:avLst/>
          </a:prstGeom>
          <a:solidFill>
            <a:schemeClr val="accent2"/>
          </a:solidFill>
          <a:ln>
            <a:solidFill>
              <a:prstClr val="black"/>
            </a:solidFill>
            <a:miter lim="800000"/>
          </a:ln>
        </p:spPr>
        <p:txBody>
          <a:bodyPr/>
          <a:lstStyle>
            <a:lvl1pPr marL="342900" indent="-342900" algn="l" defTabSz="914400" eaLnBrk="1" fontAlgn="base" hangingPunct="1">
              <a:lnSpc>
                <a:spcPct val="100000"/>
              </a:lnSpc>
              <a:spcBef>
                <a:spcPct val="20000"/>
              </a:spcBef>
              <a:spcAft>
                <a:spcPct val="0"/>
              </a:spcAft>
              <a:buClrTx/>
              <a:buSzTx/>
              <a:buFontTx/>
              <a:buChar char="•"/>
              <a:defRPr lang="zh-CN" altLang="en-US" sz="2800" b="0" i="0" u="none">
                <a:solidFill>
                  <a:schemeClr val="tx1"/>
                </a:solidFill>
                <a:latin typeface="Arial"/>
                <a:ea typeface="宋体"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400" b="0" i="0" u="none">
                <a:solidFill>
                  <a:schemeClr val="tx1"/>
                </a:solidFill>
                <a:latin typeface="Arial"/>
                <a:ea typeface="宋体"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2000" b="0" i="0" u="none">
                <a:solidFill>
                  <a:schemeClr val="tx1"/>
                </a:solidFill>
                <a:latin typeface="Arial"/>
                <a:ea typeface="宋体"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800" b="0" i="0" u="none">
                <a:solidFill>
                  <a:schemeClr val="tx1"/>
                </a:solidFill>
                <a:latin typeface="Arial"/>
                <a:ea typeface="宋体"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800" b="0" i="0" u="none">
                <a:solidFill>
                  <a:schemeClr val="tx1"/>
                </a:solidFill>
                <a:latin typeface="Arial"/>
                <a:ea typeface="宋体" charset="-122"/>
              </a:defRPr>
            </a:lvl5pPr>
          </a:lstStyle>
          <a:p>
            <a:pPr lvl="0">
              <a:lnSpc>
                <a:spcPct val="80000"/>
              </a:lnSpc>
            </a:pPr>
            <a:endParaRPr lang="zh-CN" altLang="en-US" sz="2400" b="1"/>
          </a:p>
          <a:p>
            <a:pPr lvl="0">
              <a:lnSpc>
                <a:spcPct val="80000"/>
              </a:lnSpc>
            </a:pPr>
            <a:r>
              <a:rPr lang="zh-CN" altLang="en-US" sz="2400" b="1">
                <a:solidFill>
                  <a:schemeClr val="bg1"/>
                </a:solidFill>
              </a:rPr>
              <a:t>第五条 </a:t>
            </a:r>
            <a:r>
              <a:rPr lang="zh-CN" altLang="en-US" sz="2400">
                <a:solidFill>
                  <a:schemeClr val="bg1"/>
                </a:solidFill>
              </a:rPr>
              <a:t>任何单位和个人不得利用国际联网制作、复制、查阅和传播下列信息：</a:t>
            </a:r>
            <a:r>
              <a:rPr lang="en-US" altLang="en-US" sz="2400" b="1">
                <a:solidFill>
                  <a:schemeClr val="bg1"/>
                </a:solidFill>
              </a:rPr>
              <a:t>(</a:t>
            </a:r>
            <a:r>
              <a:rPr lang="zh-CN" altLang="en-US" sz="2400" b="1">
                <a:solidFill>
                  <a:schemeClr val="bg1"/>
                </a:solidFill>
              </a:rPr>
              <a:t>六</a:t>
            </a:r>
            <a:r>
              <a:rPr lang="en-US" altLang="en-US" sz="2400" b="1">
                <a:solidFill>
                  <a:schemeClr val="bg1"/>
                </a:solidFill>
              </a:rPr>
              <a:t>)</a:t>
            </a:r>
            <a:r>
              <a:rPr lang="zh-CN" altLang="en-US" sz="2400" b="1">
                <a:solidFill>
                  <a:schemeClr val="bg1"/>
                </a:solidFill>
              </a:rPr>
              <a:t>宣扬封建迷信、淫秽、色情、赌博、暴力、凶杀、恐怖，教唆犯罪旳；</a:t>
            </a:r>
          </a:p>
          <a:p>
            <a:pPr lvl="0">
              <a:lnSpc>
                <a:spcPct val="80000"/>
              </a:lnSpc>
              <a:buNone/>
            </a:pPr>
            <a:endParaRPr lang="zh-CN" altLang="en-US" sz="2400" b="1">
              <a:solidFill>
                <a:schemeClr val="bg1"/>
              </a:solidFill>
            </a:endParaRPr>
          </a:p>
          <a:p>
            <a:pPr lvl="0">
              <a:lnSpc>
                <a:spcPct val="80000"/>
              </a:lnSpc>
            </a:pPr>
            <a:r>
              <a:rPr lang="zh-CN" altLang="en-US" sz="2400" b="1">
                <a:solidFill>
                  <a:schemeClr val="bg1"/>
                </a:solidFill>
              </a:rPr>
              <a:t>第二十条</a:t>
            </a:r>
            <a:r>
              <a:rPr lang="zh-CN" altLang="en-US" sz="2400">
                <a:solidFill>
                  <a:schemeClr val="bg1"/>
                </a:solidFill>
              </a:rPr>
              <a:t> 违反法律、行政法规，有本方法第五条、第六条所列行为之一旳，</a:t>
            </a:r>
            <a:r>
              <a:rPr lang="zh-CN" altLang="en-US" sz="2400" b="1">
                <a:solidFill>
                  <a:schemeClr val="bg1"/>
                </a:solidFill>
              </a:rPr>
              <a:t>由公安机关予以警告，有违法所得旳，没收违法所得，对个人能够并处五千元下列旳罚款，对单位能够并处一万五千元下列旳罚款，</a:t>
            </a:r>
            <a:r>
              <a:rPr lang="zh-CN" altLang="en-US" sz="2400">
                <a:solidFill>
                  <a:schemeClr val="bg1"/>
                </a:solidFill>
              </a:rPr>
              <a:t>情节严重旳，并能够予以六个月以内停止联网、停机整顿旳处分，必要时能够提议原发证、审批机构吊销经营许可证或者取消联网资格；构成违反治安管理行为旳，根据治安管理处分条例旳要求处分；构成犯罪旳，依法追究刑事责任。   </a:t>
            </a: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4" dur="500" fill="hold" grpId="0" nodeType="afterEffect">
                                  <p:stCondLst>
                                    <p:cond delay="0"/>
                                  </p:stCondLst>
                                  <p:childTnLst>
                                    <p:set>
                                      <p:cBhvr additive="base">
                                        <p:cTn id="6" dur="1" fill="hold">
                                          <p:stCondLst>
                                            <p:cond delay="0"/>
                                          </p:stCondLst>
                                        </p:cTn>
                                        <p:tgtEl>
                                          <p:spTgt spid="27651">
                                            <p:bg/>
                                          </p:spTgt>
                                        </p:tgtEl>
                                        <p:attrNameLst>
                                          <p:attrName>style.visibility</p:attrName>
                                        </p:attrNameLst>
                                      </p:cBhvr>
                                      <p:to>
                                        <p:strVal val="visible"/>
                                      </p:to>
                                    </p:set>
                                    <p:anim calcmode="lin" valueType="num">
                                      <p:cBhvr additive="base">
                                        <p:cTn id="7" dur="500" fill="hold"/>
                                        <p:tgtEl>
                                          <p:spTgt spid="27651">
                                            <p:bg/>
                                          </p:spTgt>
                                        </p:tgtEl>
                                        <p:attrNameLst>
                                          <p:attrName>ppt_x</p:attrName>
                                        </p:attrNameLst>
                                      </p:cBhvr>
                                      <p:tavLst>
                                        <p:tav tm="0">
                                          <p:val>
                                            <p:strVal val="#ppt_x"/>
                                          </p:val>
                                        </p:tav>
                                        <p:tav tm="100000">
                                          <p:val>
                                            <p:strVal val="#ppt_x"/>
                                          </p:val>
                                        </p:tav>
                                      </p:tavLst>
                                    </p:anim>
                                    <p:anim calcmode="lin" valueType="num">
                                      <p:cBhvr additive="base">
                                        <p:cTn id="8" dur="500" fill="hold"/>
                                        <p:tgtEl>
                                          <p:spTgt spid="27651">
                                            <p:bg/>
                                          </p:spTgt>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 presetClass="entr" presetSubtype="4" dur="500" fill="hold" grpId="0" nodeType="afterEffect">
                                  <p:stCondLst>
                                    <p:cond delay="500"/>
                                  </p:stCondLst>
                                  <p:childTnLst>
                                    <p:set>
                                      <p:cBhvr additive="base">
                                        <p:cTn id="11" dur="1" fill="hold">
                                          <p:stCondLst>
                                            <p:cond delay="0"/>
                                          </p:stCondLst>
                                        </p:cTn>
                                        <p:tgtEl>
                                          <p:spTgt spid="27651">
                                            <p:txEl>
                                              <p:pRg st="1" end="1"/>
                                            </p:txEl>
                                          </p:spTgt>
                                        </p:tgtEl>
                                        <p:attrNameLst>
                                          <p:attrName>style.visibility</p:attrName>
                                        </p:attrNameLst>
                                      </p:cBhvr>
                                      <p:to>
                                        <p:strVal val="visible"/>
                                      </p:to>
                                    </p:set>
                                    <p:anim calcmode="lin" valueType="num">
                                      <p:cBhvr additive="base">
                                        <p:cTn id="12" dur="500" fill="hold"/>
                                        <p:tgtEl>
                                          <p:spTgt spid="27651">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27651">
                                            <p:txEl>
                                              <p:pRg st="1" end="1"/>
                                            </p:txEl>
                                          </p:spTgt>
                                        </p:tgtEl>
                                        <p:attrNameLst>
                                          <p:attrName>ppt_y</p:attrName>
                                        </p:attrNameLst>
                                      </p:cBhvr>
                                      <p:tavLst>
                                        <p:tav tm="0">
                                          <p:val>
                                            <p:strVal val="1+#ppt_h/2"/>
                                          </p:val>
                                        </p:tav>
                                        <p:tav tm="100000">
                                          <p:val>
                                            <p:strVal val="#ppt_y"/>
                                          </p:val>
                                        </p:tav>
                                      </p:tavLst>
                                    </p:anim>
                                  </p:childTnLst>
                                </p:cTn>
                              </p:par>
                            </p:childTnLst>
                          </p:cTn>
                        </p:par>
                        <p:par>
                          <p:cTn id="14" fill="hold" nodeType="afterGroup">
                            <p:stCondLst>
                              <p:cond delay="1500"/>
                            </p:stCondLst>
                            <p:childTnLst>
                              <p:par>
                                <p:cTn id="15" presetID="2" presetClass="entr" presetSubtype="4" dur="500" fill="hold" grpId="0" nodeType="afterEffect">
                                  <p:stCondLst>
                                    <p:cond delay="1000"/>
                                  </p:stCondLst>
                                  <p:childTnLst>
                                    <p:set>
                                      <p:cBhvr additive="base">
                                        <p:cTn id="16" dur="1" fill="hold">
                                          <p:stCondLst>
                                            <p:cond delay="0"/>
                                          </p:stCondLst>
                                        </p:cTn>
                                        <p:tgtEl>
                                          <p:spTgt spid="27651">
                                            <p:txEl>
                                              <p:pRg st="3" end="3"/>
                                            </p:txEl>
                                          </p:spTgt>
                                        </p:tgtEl>
                                        <p:attrNameLst>
                                          <p:attrName>style.visibility</p:attrName>
                                        </p:attrNameLst>
                                      </p:cBhvr>
                                      <p:to>
                                        <p:strVal val="visible"/>
                                      </p:to>
                                    </p:set>
                                    <p:anim calcmode="lin" valueType="num">
                                      <p:cBhvr additive="base">
                                        <p:cTn id="17" dur="500" fill="hold"/>
                                        <p:tgtEl>
                                          <p:spTgt spid="27651">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7651">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1" grpId="0" uiExpand="1" build="p" animBg="1"/>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674" name=""/>
          <p:cNvSpPr/>
          <p:nvPr>
            <p:ph type="title"/>
          </p:nvPr>
        </p:nvSpPr>
        <p:spPr>
          <a:xfrm flipV="1">
            <a:off x="1150938" y="-1292225"/>
            <a:ext cx="7793038" cy="533400"/>
          </a:xfrm>
          <a:prstGeom prst="rect">
            <a:avLst/>
          </a:prstGeom>
          <a:noFill/>
          <a:ln>
            <a:solidFill>
              <a:prstClr val="black"/>
            </a:solidFill>
            <a:miter lim="800000"/>
          </a:ln>
        </p:spPr>
        <p:txBody>
          <a:bodyPr anchor="ctr" anchorCtr="0"/>
          <a:lstStyle>
            <a:lvl1pPr marL="0" indent="0" algn="ctr" defTabSz="914400" eaLnBrk="1" fontAlgn="base" hangingPunct="1">
              <a:lnSpc>
                <a:spcPct val="100000"/>
              </a:lnSpc>
              <a:spcBef>
                <a:spcPct val="0"/>
              </a:spcBef>
              <a:spcAft>
                <a:spcPct val="0"/>
              </a:spcAft>
              <a:buClrTx/>
              <a:buSzTx/>
              <a:buFontTx/>
              <a:buNone/>
              <a:defRPr lang="zh-CN" altLang="en-US" sz="3200" b="1" i="0" u="none">
                <a:solidFill>
                  <a:schemeClr val="tx2"/>
                </a:solidFill>
                <a:latin typeface="Arial"/>
                <a:ea typeface="黑体" pitchFamily="2" charset="-122"/>
              </a:defRPr>
            </a:lvl1pPr>
          </a:lstStyle>
          <a:p>
            <a:pPr lvl="0"/>
            <a:r>
              <a:rPr lang="zh-CN" altLang="en-US" sz="4000"/>
              <a:t>   </a:t>
            </a:r>
          </a:p>
        </p:txBody>
      </p:sp>
      <p:sp>
        <p:nvSpPr>
          <p:cNvPr id="28675" name=""/>
          <p:cNvSpPr/>
          <p:nvPr>
            <p:ph type="body" idx="4294967295"/>
          </p:nvPr>
        </p:nvSpPr>
        <p:spPr>
          <a:xfrm>
            <a:off x="838200" y="1600200"/>
            <a:ext cx="7543800" cy="4525962"/>
          </a:xfrm>
          <a:prstGeom prst="rect">
            <a:avLst/>
          </a:prstGeom>
          <a:noFill/>
          <a:ln>
            <a:solidFill>
              <a:prstClr val="black"/>
            </a:solidFill>
            <a:miter lim="800000"/>
          </a:ln>
        </p:spPr>
        <p:txBody>
          <a:bodyPr/>
          <a:lstStyle>
            <a:lvl1pPr marL="342900" indent="-342900" algn="l" defTabSz="914400" eaLnBrk="1" fontAlgn="base" hangingPunct="1">
              <a:lnSpc>
                <a:spcPct val="100000"/>
              </a:lnSpc>
              <a:spcBef>
                <a:spcPct val="20000"/>
              </a:spcBef>
              <a:spcAft>
                <a:spcPct val="0"/>
              </a:spcAft>
              <a:buClrTx/>
              <a:buSzTx/>
              <a:buFontTx/>
              <a:buChar char="•"/>
              <a:defRPr lang="zh-CN" altLang="en-US" sz="2800" b="0" i="0" u="none">
                <a:solidFill>
                  <a:schemeClr val="tx1"/>
                </a:solidFill>
                <a:latin typeface="Arial"/>
                <a:ea typeface="宋体"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400" b="0" i="0" u="none">
                <a:solidFill>
                  <a:schemeClr val="tx1"/>
                </a:solidFill>
                <a:latin typeface="Arial"/>
                <a:ea typeface="宋体"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2000" b="0" i="0" u="none">
                <a:solidFill>
                  <a:schemeClr val="tx1"/>
                </a:solidFill>
                <a:latin typeface="Arial"/>
                <a:ea typeface="宋体"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800" b="0" i="0" u="none">
                <a:solidFill>
                  <a:schemeClr val="tx1"/>
                </a:solidFill>
                <a:latin typeface="Arial"/>
                <a:ea typeface="宋体"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800" b="0" i="0" u="none">
                <a:solidFill>
                  <a:schemeClr val="tx1"/>
                </a:solidFill>
                <a:latin typeface="Arial"/>
                <a:ea typeface="宋体" charset="-122"/>
              </a:defRPr>
            </a:lvl5pPr>
          </a:lstStyle>
          <a:p>
            <a:pPr lvl="0">
              <a:buNone/>
            </a:pPr>
            <a:br>
              <a:rPr lang="zh-CN" altLang="en-US"/>
            </a:br>
          </a:p>
          <a:p>
            <a:pPr lvl="0"/>
            <a:endParaRPr lang="zh-CN" altLang="en-US"/>
          </a:p>
          <a:p>
            <a:pPr lvl="0"/>
            <a:endParaRPr lang="zh-CN" altLang="en-US"/>
          </a:p>
          <a:p>
            <a:pPr lvl="0"/>
            <a:endParaRPr lang="zh-CN" altLang="en-US"/>
          </a:p>
        </p:txBody>
      </p:sp>
      <p:pic>
        <p:nvPicPr>
          <p:cNvPr id="28676" name=""/>
          <p:cNvPicPr/>
          <p:nvPr/>
        </p:nvPicPr>
        <p:blipFill>
          <a:blip r:embed="rId3"/>
          <a:stretch>
            <a:fillRect/>
          </a:stretch>
        </p:blipFill>
        <p:spPr>
          <a:xfrm>
            <a:off x="1619250" y="476250"/>
            <a:ext cx="6476682" cy="5750181"/>
          </a:xfrm>
          <a:prstGeom prst="rect">
            <a:avLst/>
          </a:prstGeom>
          <a:noFill/>
          <a:ln w="57150" cmpd="sng">
            <a:solidFill>
              <a:prstClr val="black"/>
            </a:solidFill>
            <a:miter lim="800000"/>
          </a:ln>
        </p:spPr>
      </p:pic>
    </p:spTree>
  </p:cSld>
  <p:clrMapOvr>
    <a:masterClrMapping/>
  </p:clrMapOvr>
  <p:transition>
    <p:random/>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698" name=""/>
          <p:cNvSpPr/>
          <p:nvPr>
            <p:ph type="title"/>
          </p:nvPr>
        </p:nvSpPr>
        <p:spPr>
          <a:xfrm>
            <a:off x="1150938" y="-987425"/>
            <a:ext cx="7793038" cy="381000"/>
          </a:xfrm>
          <a:prstGeom prst="rect">
            <a:avLst/>
          </a:prstGeom>
          <a:noFill/>
          <a:ln>
            <a:miter lim="800000"/>
          </a:ln>
        </p:spPr>
        <p:txBody>
          <a:bodyPr anchor="ctr" anchorCtr="0"/>
          <a:lstStyle>
            <a:lvl1pPr marL="0" indent="0" algn="ctr" defTabSz="914400" eaLnBrk="1" fontAlgn="base" hangingPunct="1">
              <a:lnSpc>
                <a:spcPct val="100000"/>
              </a:lnSpc>
              <a:spcBef>
                <a:spcPct val="0"/>
              </a:spcBef>
              <a:spcAft>
                <a:spcPct val="0"/>
              </a:spcAft>
              <a:buClrTx/>
              <a:buSzTx/>
              <a:buFontTx/>
              <a:buNone/>
              <a:defRPr lang="zh-CN" altLang="en-US" sz="3200" b="1" i="0" u="none">
                <a:solidFill>
                  <a:schemeClr val="tx2"/>
                </a:solidFill>
                <a:latin typeface="Arial"/>
                <a:ea typeface="黑体" pitchFamily="2" charset="-122"/>
              </a:defRPr>
            </a:lvl1pPr>
          </a:lstStyle>
          <a:p>
            <a:pPr lvl="0"/>
            <a:endParaRPr lang="zh-CN" altLang="en-US" sz="4000"/>
          </a:p>
        </p:txBody>
      </p:sp>
      <p:pic>
        <p:nvPicPr>
          <p:cNvPr id="29699" name=""/>
          <p:cNvPicPr/>
          <p:nvPr/>
        </p:nvPicPr>
        <p:blipFill>
          <a:blip r:embed="rId3"/>
          <a:stretch>
            <a:fillRect/>
          </a:stretch>
        </p:blipFill>
        <p:spPr>
          <a:xfrm>
            <a:off x="828675" y="620712"/>
            <a:ext cx="7388725" cy="5392276"/>
          </a:xfrm>
          <a:prstGeom prst="rect">
            <a:avLst/>
          </a:prstGeom>
          <a:noFill/>
          <a:ln w="38100" cmpd="sng">
            <a:solidFill>
              <a:prstClr val="black"/>
            </a:solidFill>
            <a:miter lim="800000"/>
          </a:ln>
        </p:spPr>
      </p:pic>
    </p:spTree>
  </p:cSld>
  <p:clrMapOvr>
    <a:masterClrMapping/>
  </p:clrMapOvr>
  <p:transition>
    <p:random/>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22" name=""/>
          <p:cNvSpPr/>
          <p:nvPr>
            <p:ph type="title"/>
          </p:nvPr>
        </p:nvSpPr>
        <p:spPr>
          <a:xfrm>
            <a:off x="838200" y="514350"/>
            <a:ext cx="7543800" cy="903288"/>
          </a:xfrm>
          <a:prstGeom prst="rect">
            <a:avLst/>
          </a:prstGeom>
          <a:noFill/>
          <a:ln>
            <a:solidFill>
              <a:prstClr val="black"/>
            </a:solidFill>
            <a:miter lim="800000"/>
          </a:ln>
        </p:spPr>
        <p:txBody>
          <a:bodyPr anchor="ctr" anchorCtr="0"/>
          <a:lstStyle>
            <a:lvl1pPr marL="0" indent="0" algn="ctr" defTabSz="914400" eaLnBrk="1" fontAlgn="base" hangingPunct="1">
              <a:lnSpc>
                <a:spcPct val="100000"/>
              </a:lnSpc>
              <a:spcBef>
                <a:spcPct val="0"/>
              </a:spcBef>
              <a:spcAft>
                <a:spcPct val="0"/>
              </a:spcAft>
              <a:buClrTx/>
              <a:buSzTx/>
              <a:buFontTx/>
              <a:buNone/>
              <a:defRPr lang="zh-CN" altLang="en-US" sz="3200" b="1" i="0" u="none">
                <a:solidFill>
                  <a:schemeClr val="tx2"/>
                </a:solidFill>
                <a:latin typeface="Arial"/>
                <a:ea typeface="黑体" pitchFamily="2" charset="-122"/>
              </a:defRPr>
            </a:lvl1pPr>
          </a:lstStyle>
          <a:p>
            <a:pPr lvl="0"/>
            <a:r>
              <a:rPr lang="zh-CN" altLang="en-US" sz="2800" b="0"/>
              <a:t>火车乘客看小说被指运送淫秽物品罚款</a:t>
            </a:r>
            <a:r>
              <a:rPr lang="en-US" altLang="en-US" sz="2800" b="0"/>
              <a:t>200</a:t>
            </a:r>
            <a:r>
              <a:rPr lang="zh-CN" altLang="en-US" sz="2800" b="0"/>
              <a:t>元</a:t>
            </a:r>
            <a:r>
              <a:rPr lang="zh-CN" altLang="en-US" b="0"/>
              <a:t> </a:t>
            </a:r>
          </a:p>
        </p:txBody>
      </p:sp>
      <p:pic>
        <p:nvPicPr>
          <p:cNvPr id="30723" name="" descr="火车乘客看小说被指运输淫秽物品罚款200元"/>
          <p:cNvPicPr/>
          <p:nvPr/>
        </p:nvPicPr>
        <p:blipFill>
          <a:blip r:embed="rId3"/>
          <a:stretch>
            <a:fillRect/>
          </a:stretch>
        </p:blipFill>
        <p:spPr>
          <a:xfrm>
            <a:off x="755650" y="1485900"/>
            <a:ext cx="7518433" cy="4275187"/>
          </a:xfrm>
          <a:prstGeom prst="rect">
            <a:avLst/>
          </a:prstGeom>
          <a:noFill/>
          <a:ln>
            <a:noFill/>
            <a:miter lim="800000"/>
          </a:ln>
        </p:spPr>
      </p:pic>
    </p:spTree>
  </p:cSld>
  <p:clrMapOvr>
    <a:masterClrMapping/>
  </p:clrMapOvr>
  <p:transition>
    <p:random/>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746" name=""/>
          <p:cNvSpPr/>
          <p:nvPr>
            <p:ph type="title"/>
          </p:nvPr>
        </p:nvSpPr>
        <p:spPr>
          <a:xfrm>
            <a:off x="838200" y="514350"/>
            <a:ext cx="7543800" cy="903288"/>
          </a:xfrm>
          <a:prstGeom prst="rect">
            <a:avLst/>
          </a:prstGeom>
          <a:noFill/>
          <a:ln>
            <a:solidFill>
              <a:prstClr val="black"/>
            </a:solidFill>
            <a:miter lim="800000"/>
          </a:ln>
        </p:spPr>
        <p:txBody>
          <a:bodyPr anchor="ctr" anchorCtr="0"/>
          <a:lstStyle>
            <a:lvl1pPr marL="0" indent="0" algn="ctr" defTabSz="914400" eaLnBrk="1" fontAlgn="base" hangingPunct="1">
              <a:lnSpc>
                <a:spcPct val="100000"/>
              </a:lnSpc>
              <a:spcBef>
                <a:spcPct val="0"/>
              </a:spcBef>
              <a:spcAft>
                <a:spcPct val="0"/>
              </a:spcAft>
              <a:buClrTx/>
              <a:buSzTx/>
              <a:buFontTx/>
              <a:buNone/>
              <a:defRPr lang="zh-CN" altLang="en-US" sz="3200" b="1" i="0" u="none">
                <a:solidFill>
                  <a:schemeClr val="tx2"/>
                </a:solidFill>
                <a:latin typeface="Arial"/>
                <a:ea typeface="黑体" pitchFamily="2" charset="-122"/>
              </a:defRPr>
            </a:lvl1pPr>
          </a:lstStyle>
          <a:p>
            <a:pPr lvl="0"/>
            <a:r>
              <a:rPr lang="zh-CN" altLang="en-US" b="0"/>
              <a:t>传播淫秽物品怎样认定</a:t>
            </a:r>
          </a:p>
        </p:txBody>
      </p:sp>
      <p:sp>
        <p:nvSpPr>
          <p:cNvPr id="31747" name=""/>
          <p:cNvSpPr/>
          <p:nvPr>
            <p:ph type="body" idx="4294967295"/>
          </p:nvPr>
        </p:nvSpPr>
        <p:spPr>
          <a:xfrm>
            <a:off x="684212" y="1485900"/>
            <a:ext cx="7772400" cy="4651375"/>
          </a:xfrm>
          <a:prstGeom prst="rect">
            <a:avLst/>
          </a:prstGeom>
          <a:solidFill>
            <a:schemeClr val="accent2"/>
          </a:solidFill>
          <a:ln>
            <a:solidFill>
              <a:prstClr val="black"/>
            </a:solidFill>
            <a:miter lim="800000"/>
          </a:ln>
        </p:spPr>
        <p:txBody>
          <a:bodyPr/>
          <a:lstStyle>
            <a:lvl1pPr marL="342900" indent="-342900" algn="l" defTabSz="914400" eaLnBrk="1" fontAlgn="base" hangingPunct="1">
              <a:lnSpc>
                <a:spcPct val="100000"/>
              </a:lnSpc>
              <a:spcBef>
                <a:spcPct val="20000"/>
              </a:spcBef>
              <a:spcAft>
                <a:spcPct val="0"/>
              </a:spcAft>
              <a:buClrTx/>
              <a:buSzTx/>
              <a:buFontTx/>
              <a:buChar char="•"/>
              <a:defRPr lang="zh-CN" altLang="en-US" sz="2800" b="0" i="0" u="none">
                <a:solidFill>
                  <a:schemeClr val="tx1"/>
                </a:solidFill>
                <a:latin typeface="Arial"/>
                <a:ea typeface="宋体"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400" b="0" i="0" u="none">
                <a:solidFill>
                  <a:schemeClr val="tx1"/>
                </a:solidFill>
                <a:latin typeface="Arial"/>
                <a:ea typeface="宋体"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2000" b="0" i="0" u="none">
                <a:solidFill>
                  <a:schemeClr val="tx1"/>
                </a:solidFill>
                <a:latin typeface="Arial"/>
                <a:ea typeface="宋体"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800" b="0" i="0" u="none">
                <a:solidFill>
                  <a:schemeClr val="tx1"/>
                </a:solidFill>
                <a:latin typeface="Arial"/>
                <a:ea typeface="宋体"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800" b="0" i="0" u="none">
                <a:solidFill>
                  <a:schemeClr val="tx1"/>
                </a:solidFill>
                <a:latin typeface="Arial"/>
                <a:ea typeface="宋体" charset="-122"/>
              </a:defRPr>
            </a:lvl5pPr>
          </a:lstStyle>
          <a:p/>
          <a:p>
            <a:r>
              <a:t>              2023年9月6日起施行旳有关司法解释要求，具有下列情形之一旳，以制作、复制、出版、贩卖、传播淫秽物品牟利罪定罪处分： </a:t>
            </a:r>
          </a:p>
          <a:p>
            <a:r>
              <a:t>    1.涉案淫秽电影、表演、动画等视频文件20个以上；</a:t>
            </a:r>
          </a:p>
          <a:p>
            <a:r>
              <a:t>    2.涉案淫秽音频文件100个以上； </a:t>
            </a:r>
          </a:p>
          <a:p>
            <a:r>
              <a:t>    3.涉案淫秽电子刊物、图片、文章等200件以上，实际被点击数到达1万次以上； </a:t>
            </a:r>
          </a:p>
          <a:p>
            <a:r>
              <a:t>    4.以会员制方式出版、贩卖、传播淫秽电子信息，注册会员达200人以上； </a:t>
            </a:r>
          </a:p>
          <a:p>
            <a:r>
              <a:t>    5.利用淫秽电子信息收取广告费等，违法所得1万元以上。 </a:t>
            </a: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additive="base">
                                        <p:cTn id="6" dur="1" fill="hold">
                                          <p:stCondLst>
                                            <p:cond delay="0"/>
                                          </p:stCondLst>
                                        </p:cTn>
                                        <p:tgtEl>
                                          <p:spTgt spid="31747">
                                            <p:bg/>
                                          </p:spTgt>
                                        </p:tgtEl>
                                        <p:attrNameLst>
                                          <p:attrName>style.visibility</p:attrName>
                                        </p:attrNameLst>
                                      </p:cBhvr>
                                      <p:to>
                                        <p:strVal val="visible"/>
                                      </p:to>
                                    </p:set>
                                    <p:anim calcmode="lin" valueType="num">
                                      <p:cBhvr additive="base">
                                        <p:cTn id="7" dur="500" fill="hold"/>
                                        <p:tgtEl>
                                          <p:spTgt spid="31747">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1747">
                                            <p:bg/>
                                          </p:spTgt>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 presetClass="entr" presetSubtype="4" dur="500" fill="hold" grpId="0" nodeType="afterEffect">
                                  <p:stCondLst>
                                    <p:cond delay="500"/>
                                  </p:stCondLst>
                                  <p:childTnLst>
                                    <p:set>
                                      <p:cBhvr additive="base">
                                        <p:cTn id="11" dur="1" fill="hold">
                                          <p:stCondLst>
                                            <p:cond delay="0"/>
                                          </p:stCondLst>
                                        </p:cTn>
                                        <p:tgtEl>
                                          <p:spTgt spid="31747">
                                            <p:txEl>
                                              <p:pRg st="1" end="1"/>
                                            </p:txEl>
                                          </p:spTgt>
                                        </p:tgtEl>
                                        <p:attrNameLst>
                                          <p:attrName>style.visibility</p:attrName>
                                        </p:attrNameLst>
                                      </p:cBhvr>
                                      <p:to>
                                        <p:strVal val="visible"/>
                                      </p:to>
                                    </p:set>
                                    <p:anim calcmode="lin" valueType="num">
                                      <p:cBhvr additive="base">
                                        <p:cTn id="12" dur="500" fill="hold"/>
                                        <p:tgtEl>
                                          <p:spTgt spid="31747">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174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4" fill="hold" nodeType="clickPar">
                      <p:stCondLst>
                        <p:cond delay="indefinite"/>
                      </p:stCondLst>
                      <p:childTnLst>
                        <p:par>
                          <p:cTn id="15" fill="hold" nodeType="afterGroup">
                            <p:stCondLst>
                              <p:cond delay="0"/>
                            </p:stCondLst>
                            <p:childTnLst>
                              <p:par>
                                <p:cTn id="16" presetID="2" presetClass="entr" presetSubtype="4" dur="500" fill="hold" grpId="0" nodeType="clickEffect">
                                  <p:stCondLst>
                                    <p:cond delay="0"/>
                                  </p:stCondLst>
                                  <p:childTnLst>
                                    <p:set>
                                      <p:cBhvr additive="base">
                                        <p:cTn id="17" dur="1" fill="hold">
                                          <p:stCondLst>
                                            <p:cond delay="0"/>
                                          </p:stCondLst>
                                        </p:cTn>
                                        <p:tgtEl>
                                          <p:spTgt spid="31747">
                                            <p:txEl>
                                              <p:pRg st="2" end="2"/>
                                            </p:txEl>
                                          </p:spTgt>
                                        </p:tgtEl>
                                        <p:attrNameLst>
                                          <p:attrName>style.visibility</p:attrName>
                                        </p:attrNameLst>
                                      </p:cBhvr>
                                      <p:to>
                                        <p:strVal val="visible"/>
                                      </p:to>
                                    </p:set>
                                    <p:anim calcmode="lin" valueType="num">
                                      <p:cBhvr additive="base">
                                        <p:cTn id="18" dur="500" fill="hold"/>
                                        <p:tgtEl>
                                          <p:spTgt spid="31747">
                                            <p:txEl>
                                              <p:pRg st="2" end="2"/>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174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0" fill="hold" nodeType="clickPar">
                      <p:stCondLst>
                        <p:cond delay="indefinite"/>
                      </p:stCondLst>
                      <p:childTnLst>
                        <p:par>
                          <p:cTn id="21" fill="hold" nodeType="afterGroup">
                            <p:stCondLst>
                              <p:cond delay="0"/>
                            </p:stCondLst>
                            <p:childTnLst>
                              <p:par>
                                <p:cTn id="22" presetID="2" presetClass="entr" presetSubtype="4" dur="500" fill="hold" grpId="0" nodeType="clickEffect">
                                  <p:stCondLst>
                                    <p:cond delay="0"/>
                                  </p:stCondLst>
                                  <p:childTnLst>
                                    <p:set>
                                      <p:cBhvr additive="base">
                                        <p:cTn id="23" dur="1" fill="hold">
                                          <p:stCondLst>
                                            <p:cond delay="0"/>
                                          </p:stCondLst>
                                        </p:cTn>
                                        <p:tgtEl>
                                          <p:spTgt spid="31747">
                                            <p:txEl>
                                              <p:pRg st="3" end="3"/>
                                            </p:txEl>
                                          </p:spTgt>
                                        </p:tgtEl>
                                        <p:attrNameLst>
                                          <p:attrName>style.visibility</p:attrName>
                                        </p:attrNameLst>
                                      </p:cBhvr>
                                      <p:to>
                                        <p:strVal val="visible"/>
                                      </p:to>
                                    </p:set>
                                    <p:anim calcmode="lin" valueType="num">
                                      <p:cBhvr additive="base">
                                        <p:cTn id="24" dur="500" fill="hold"/>
                                        <p:tgtEl>
                                          <p:spTgt spid="31747">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174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6" fill="hold" nodeType="clickPar">
                      <p:stCondLst>
                        <p:cond delay="indefinite"/>
                      </p:stCondLst>
                      <p:childTnLst>
                        <p:par>
                          <p:cTn id="27" fill="hold" nodeType="afterGroup">
                            <p:stCondLst>
                              <p:cond delay="0"/>
                            </p:stCondLst>
                            <p:childTnLst>
                              <p:par>
                                <p:cTn id="28" presetID="2" presetClass="entr" presetSubtype="4" dur="500" fill="hold" grpId="0" nodeType="clickEffect">
                                  <p:stCondLst>
                                    <p:cond delay="0"/>
                                  </p:stCondLst>
                                  <p:childTnLst>
                                    <p:set>
                                      <p:cBhvr additive="base">
                                        <p:cTn id="29" dur="1" fill="hold">
                                          <p:stCondLst>
                                            <p:cond delay="0"/>
                                          </p:stCondLst>
                                        </p:cTn>
                                        <p:tgtEl>
                                          <p:spTgt spid="31747">
                                            <p:txEl>
                                              <p:pRg st="4" end="4"/>
                                            </p:txEl>
                                          </p:spTgt>
                                        </p:tgtEl>
                                        <p:attrNameLst>
                                          <p:attrName>style.visibility</p:attrName>
                                        </p:attrNameLst>
                                      </p:cBhvr>
                                      <p:to>
                                        <p:strVal val="visible"/>
                                      </p:to>
                                    </p:set>
                                    <p:anim calcmode="lin" valueType="num">
                                      <p:cBhvr additive="base">
                                        <p:cTn id="30" dur="500" fill="hold"/>
                                        <p:tgtEl>
                                          <p:spTgt spid="31747">
                                            <p:txEl>
                                              <p:pRg st="4" end="4"/>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174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2" fill="hold" nodeType="clickPar">
                      <p:stCondLst>
                        <p:cond delay="indefinite"/>
                      </p:stCondLst>
                      <p:childTnLst>
                        <p:par>
                          <p:cTn id="33" fill="hold" nodeType="afterGroup">
                            <p:stCondLst>
                              <p:cond delay="0"/>
                            </p:stCondLst>
                            <p:childTnLst>
                              <p:par>
                                <p:cTn id="34" presetID="2" presetClass="entr" presetSubtype="4" dur="500" fill="hold" grpId="0" nodeType="clickEffect">
                                  <p:stCondLst>
                                    <p:cond delay="0"/>
                                  </p:stCondLst>
                                  <p:childTnLst>
                                    <p:set>
                                      <p:cBhvr additive="base">
                                        <p:cTn id="35" dur="1" fill="hold">
                                          <p:stCondLst>
                                            <p:cond delay="0"/>
                                          </p:stCondLst>
                                        </p:cTn>
                                        <p:tgtEl>
                                          <p:spTgt spid="31747">
                                            <p:txEl>
                                              <p:pRg st="5" end="5"/>
                                            </p:txEl>
                                          </p:spTgt>
                                        </p:tgtEl>
                                        <p:attrNameLst>
                                          <p:attrName>style.visibility</p:attrName>
                                        </p:attrNameLst>
                                      </p:cBhvr>
                                      <p:to>
                                        <p:strVal val="visible"/>
                                      </p:to>
                                    </p:set>
                                    <p:anim calcmode="lin" valueType="num">
                                      <p:cBhvr additive="base">
                                        <p:cTn id="36" dur="500" fill="hold"/>
                                        <p:tgtEl>
                                          <p:spTgt spid="31747">
                                            <p:txEl>
                                              <p:pRg st="5" end="5"/>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1747">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8" fill="hold" nodeType="clickPar">
                      <p:stCondLst>
                        <p:cond delay="indefinite"/>
                      </p:stCondLst>
                      <p:childTnLst>
                        <p:par>
                          <p:cTn id="39" fill="hold" nodeType="afterGroup">
                            <p:stCondLst>
                              <p:cond delay="0"/>
                            </p:stCondLst>
                            <p:childTnLst>
                              <p:par>
                                <p:cTn id="40" presetID="2" presetClass="entr" presetSubtype="4" dur="500" fill="hold" grpId="0" nodeType="clickEffect">
                                  <p:stCondLst>
                                    <p:cond delay="0"/>
                                  </p:stCondLst>
                                  <p:childTnLst>
                                    <p:set>
                                      <p:cBhvr additive="base">
                                        <p:cTn id="41" dur="1" fill="hold">
                                          <p:stCondLst>
                                            <p:cond delay="0"/>
                                          </p:stCondLst>
                                        </p:cTn>
                                        <p:tgtEl>
                                          <p:spTgt spid="31747">
                                            <p:txEl>
                                              <p:pRg st="6" end="6"/>
                                            </p:txEl>
                                          </p:spTgt>
                                        </p:tgtEl>
                                        <p:attrNameLst>
                                          <p:attrName>style.visibility</p:attrName>
                                        </p:attrNameLst>
                                      </p:cBhvr>
                                      <p:to>
                                        <p:strVal val="visible"/>
                                      </p:to>
                                    </p:set>
                                    <p:anim calcmode="lin" valueType="num">
                                      <p:cBhvr additive="base">
                                        <p:cTn id="42" dur="500" fill="hold"/>
                                        <p:tgtEl>
                                          <p:spTgt spid="31747">
                                            <p:txEl>
                                              <p:pRg st="6" end="6"/>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31747">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7" grpId="0" uiExpand="1" build="p" animBg="1"/>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770" name=""/>
          <p:cNvSpPr/>
          <p:nvPr>
            <p:ph type="title"/>
          </p:nvPr>
        </p:nvSpPr>
        <p:spPr>
          <a:xfrm>
            <a:off x="828675" y="260350"/>
            <a:ext cx="7543800" cy="904875"/>
          </a:xfrm>
          <a:prstGeom prst="rect">
            <a:avLst/>
          </a:prstGeom>
          <a:noFill/>
          <a:ln>
            <a:solidFill>
              <a:prstClr val="black"/>
            </a:solidFill>
            <a:miter lim="800000"/>
          </a:ln>
        </p:spPr>
        <p:txBody>
          <a:bodyPr anchor="ctr" anchorCtr="0"/>
          <a:lstStyle>
            <a:lvl1pPr marL="0" indent="0" algn="ctr" defTabSz="914400" eaLnBrk="1" fontAlgn="base" hangingPunct="1">
              <a:lnSpc>
                <a:spcPct val="100000"/>
              </a:lnSpc>
              <a:spcBef>
                <a:spcPct val="0"/>
              </a:spcBef>
              <a:spcAft>
                <a:spcPct val="0"/>
              </a:spcAft>
              <a:buClrTx/>
              <a:buSzTx/>
              <a:buFontTx/>
              <a:buNone/>
              <a:defRPr lang="zh-CN" altLang="en-US" sz="3200" b="1" i="0" u="none">
                <a:solidFill>
                  <a:schemeClr val="tx2"/>
                </a:solidFill>
                <a:latin typeface="Arial"/>
                <a:ea typeface="黑体" pitchFamily="2" charset="-122"/>
              </a:defRPr>
            </a:lvl1pPr>
          </a:lstStyle>
          <a:p>
            <a:pPr lvl="0" algn="ctr"/>
            <a:r>
              <a:rPr lang="zh-CN" altLang="en-US" b="0"/>
              <a:t>案例二：</a:t>
            </a:r>
            <a:r>
              <a:rPr lang="en-US" altLang="en-US" b="0"/>
              <a:t>一脸委屈旳杜保良  </a:t>
            </a:r>
          </a:p>
        </p:txBody>
      </p:sp>
      <p:sp>
        <p:nvSpPr>
          <p:cNvPr id="32771" name=""/>
          <p:cNvSpPr/>
          <p:nvPr>
            <p:ph type="body" sz="half" idx="4294967295"/>
          </p:nvPr>
        </p:nvSpPr>
        <p:spPr>
          <a:xfrm>
            <a:off x="838200" y="1600200"/>
            <a:ext cx="3702050" cy="4525962"/>
          </a:xfrm>
          <a:prstGeom prst="rect">
            <a:avLst/>
          </a:prstGeom>
          <a:noFill/>
          <a:ln>
            <a:solidFill>
              <a:prstClr val="black"/>
            </a:solidFill>
            <a:miter lim="800000"/>
          </a:ln>
        </p:spPr>
        <p:txBody>
          <a:bodyPr/>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a:solidFill>
                  <a:schemeClr val="tx1"/>
                </a:solidFill>
                <a:latin typeface="Arial"/>
                <a:ea typeface="宋体"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a:solidFill>
                  <a:schemeClr val="tx1"/>
                </a:solidFill>
                <a:latin typeface="Arial"/>
                <a:ea typeface="宋体"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a:solidFill>
                  <a:schemeClr val="tx1"/>
                </a:solidFill>
                <a:latin typeface="Arial"/>
                <a:ea typeface="宋体"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a:solidFill>
                  <a:schemeClr val="tx1"/>
                </a:solidFill>
                <a:latin typeface="Arial"/>
                <a:ea typeface="宋体"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a:solidFill>
                  <a:schemeClr val="tx1"/>
                </a:solidFill>
                <a:latin typeface="Arial"/>
                <a:ea typeface="宋体" charset="-122"/>
              </a:defRPr>
            </a:lvl5pPr>
          </a:lstStyle>
          <a:p>
            <a:pPr lvl="0"/>
            <a:endParaRPr lang="zh-CN" altLang="en-US"/>
          </a:p>
          <a:p>
            <a:pPr lvl="0"/>
            <a:endParaRPr lang="zh-CN" altLang="en-US"/>
          </a:p>
          <a:p>
            <a:pPr lvl="0"/>
            <a:endParaRPr lang="zh-CN" altLang="en-US"/>
          </a:p>
          <a:p>
            <a:pPr lvl="0"/>
            <a:endParaRPr lang="zh-CN" altLang="en-US"/>
          </a:p>
          <a:p>
            <a:pPr lvl="0"/>
            <a:endParaRPr lang="zh-CN" altLang="en-US"/>
          </a:p>
          <a:p>
            <a:pPr lvl="0"/>
            <a:endParaRPr lang="zh-CN" altLang="en-US"/>
          </a:p>
        </p:txBody>
      </p:sp>
      <p:pic>
        <p:nvPicPr>
          <p:cNvPr id="32772" name="" descr="点击查看套图"/>
          <p:cNvPicPr/>
          <p:nvPr/>
        </p:nvPicPr>
        <p:blipFill>
          <a:blip r:embed="rId3"/>
          <a:stretch>
            <a:fillRect/>
          </a:stretch>
        </p:blipFill>
        <p:spPr>
          <a:xfrm>
            <a:off x="539750" y="3070225"/>
            <a:ext cx="3678686" cy="2985201"/>
          </a:xfrm>
          <a:prstGeom prst="rect">
            <a:avLst/>
          </a:prstGeom>
          <a:noFill/>
          <a:ln>
            <a:noFill/>
            <a:miter lim="800000"/>
          </a:ln>
        </p:spPr>
      </p:pic>
      <p:sp>
        <p:nvSpPr>
          <p:cNvPr id="32773" name=""/>
          <p:cNvSpPr/>
          <p:nvPr/>
        </p:nvSpPr>
        <p:spPr>
          <a:xfrm>
            <a:off x="755650" y="1485900"/>
            <a:ext cx="7704138" cy="1371600"/>
          </a:xfrm>
          <a:prstGeom prst="rect">
            <a:avLst/>
          </a:prstGeom>
          <a:noFill/>
          <a:ln>
            <a:noFill/>
            <a:miter lim="800000"/>
          </a:ln>
        </p:spPr>
        <p:txBody>
          <a:bodyPr wrap="square">
            <a:spAutoFit/>
          </a:bodyPr>
          <a:lstStyle>
            <a:defPPr algn="l" eaLnBrk="1" hangingPunct="1"/>
            <a:lvl1pPr marL="0" indent="0" algn="l" defTabSz="914400" eaLnBrk="1" fontAlgn="base" hangingPunct="1">
              <a:lnSpc>
                <a:spcPct val="100000"/>
              </a:lnSpc>
              <a:spcBef>
                <a:spcPct val="0"/>
              </a:spcBef>
              <a:spcAft>
                <a:spcPct val="0"/>
              </a:spcAft>
              <a:buClrTx/>
              <a:buSzTx/>
              <a:buFontTx/>
              <a:buNone/>
              <a:defRPr lang="zh-CN" altLang="en-US" sz="1800" b="0" i="0" u="none">
                <a:solidFill>
                  <a:schemeClr val="tx1"/>
                </a:solidFill>
                <a:latin typeface="Arial"/>
                <a:ea typeface="宋体" charset="-122"/>
              </a:defRPr>
            </a:lvl1pPr>
            <a:lvl2pPr marL="457200" indent="0" algn="l" defTabSz="914400" eaLnBrk="1" fontAlgn="base" hangingPunct="1">
              <a:lnSpc>
                <a:spcPct val="100000"/>
              </a:lnSpc>
              <a:spcBef>
                <a:spcPct val="0"/>
              </a:spcBef>
              <a:spcAft>
                <a:spcPct val="0"/>
              </a:spcAft>
              <a:buClrTx/>
              <a:buSzTx/>
              <a:buFontTx/>
              <a:buNone/>
              <a:defRPr lang="zh-CN" altLang="en-US" sz="1800" b="0" i="0" u="none">
                <a:solidFill>
                  <a:schemeClr val="tx1"/>
                </a:solidFill>
                <a:latin typeface="Arial"/>
                <a:ea typeface="宋体" charset="-122"/>
              </a:defRPr>
            </a:lvl2pPr>
            <a:lvl3pPr marL="914400" indent="0" algn="l" defTabSz="914400" eaLnBrk="1" fontAlgn="base" hangingPunct="1">
              <a:lnSpc>
                <a:spcPct val="100000"/>
              </a:lnSpc>
              <a:spcBef>
                <a:spcPct val="0"/>
              </a:spcBef>
              <a:spcAft>
                <a:spcPct val="0"/>
              </a:spcAft>
              <a:buClrTx/>
              <a:buSzTx/>
              <a:buFontTx/>
              <a:buNone/>
              <a:defRPr lang="zh-CN" altLang="en-US" sz="1800" b="0" i="0" u="none">
                <a:solidFill>
                  <a:schemeClr val="tx1"/>
                </a:solidFill>
                <a:latin typeface="Arial"/>
                <a:ea typeface="宋体" charset="-122"/>
              </a:defRPr>
            </a:lvl3pPr>
            <a:lvl4pPr marL="1371600" indent="0" algn="l" defTabSz="914400" eaLnBrk="1" fontAlgn="base" hangingPunct="1">
              <a:lnSpc>
                <a:spcPct val="100000"/>
              </a:lnSpc>
              <a:spcBef>
                <a:spcPct val="0"/>
              </a:spcBef>
              <a:spcAft>
                <a:spcPct val="0"/>
              </a:spcAft>
              <a:buClrTx/>
              <a:buSzTx/>
              <a:buFontTx/>
              <a:buNone/>
              <a:defRPr lang="zh-CN" altLang="en-US" sz="1800" b="0" i="0" u="none">
                <a:solidFill>
                  <a:schemeClr val="tx1"/>
                </a:solidFill>
                <a:latin typeface="Arial"/>
                <a:ea typeface="宋体" charset="-122"/>
              </a:defRPr>
            </a:lvl4pPr>
            <a:lvl5pPr marL="1828800" indent="0" algn="l" defTabSz="914400" eaLnBrk="1" fontAlgn="base" hangingPunct="1">
              <a:lnSpc>
                <a:spcPct val="100000"/>
              </a:lnSpc>
              <a:spcBef>
                <a:spcPct val="0"/>
              </a:spcBef>
              <a:spcAft>
                <a:spcPct val="0"/>
              </a:spcAft>
              <a:buClrTx/>
              <a:buSzTx/>
              <a:buFontTx/>
              <a:buNone/>
              <a:defRPr lang="zh-CN" altLang="en-US" sz="1800" b="0" i="0" u="none">
                <a:solidFill>
                  <a:schemeClr val="tx1"/>
                </a:solidFill>
                <a:latin typeface="Arial"/>
                <a:ea typeface="宋体" charset="-122"/>
              </a:defRPr>
            </a:lvl5pPr>
          </a:lstStyle>
          <a:p>
            <a:pPr lvl="0">
              <a:spcBef>
                <a:spcPct val="50000"/>
              </a:spcBef>
              <a:buFont typeface="Wingdings"/>
              <a:buChar char="l"/>
            </a:pPr>
            <a:r>
              <a:rPr sz="2800" b="1"/>
              <a:t>安徽来京务工人员杜保良违反交通规则105次自己才发觉，须交罚款10500元、交通违章记分210分。</a:t>
            </a:r>
          </a:p>
        </p:txBody>
      </p:sp>
      <p:pic>
        <p:nvPicPr>
          <p:cNvPr id="32774" name=""/>
          <p:cNvPicPr/>
          <p:nvPr>
            <p:ph sz="half" idx="2"/>
          </p:nvPr>
        </p:nvPicPr>
        <p:blipFill>
          <a:blip r:embed="rId4">
            <a:alphaModFix/>
          </a:blip>
          <a:stretch>
            <a:fillRect/>
          </a:stretch>
        </p:blipFill>
        <p:spPr>
          <a:xfrm>
            <a:off x="4572000" y="3070225"/>
            <a:ext cx="3823401" cy="2807149"/>
          </a:xfrm>
          <a:prstGeom prst="rect">
            <a:avLst/>
          </a:prstGeom>
          <a:noFill/>
          <a:ln>
            <a:noFill/>
            <a:miter lim="800000"/>
          </a:ln>
        </p:spPr>
      </p:pic>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4" presetClass="entr" presetSubtype="10" dur="500" fill="hold" grpId="0" nodeType="clickEffect">
                                  <p:stCondLst>
                                    <p:cond delay="0"/>
                                  </p:stCondLst>
                                  <p:childTnLst>
                                    <p:set>
                                      <p:cBhvr additive="base">
                                        <p:cTn id="6" dur="1" fill="hold">
                                          <p:stCondLst>
                                            <p:cond delay="0"/>
                                          </p:stCondLst>
                                        </p:cTn>
                                        <p:tgtEl>
                                          <p:spTgt spid="32773"/>
                                        </p:tgtEl>
                                        <p:attrNameLst>
                                          <p:attrName>style.visibility</p:attrName>
                                        </p:attrNameLst>
                                      </p:cBhvr>
                                      <p:to>
                                        <p:strVal val="visible"/>
                                      </p:to>
                                    </p:set>
                                    <p:animEffect transition="in" filter="randombar(horizontal)">
                                      <p:cBhvr additive="base">
                                        <p:cTn id="7" dur="500" fill="hold"/>
                                        <p:tgtEl>
                                          <p:spTgt spid="3277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3"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794" name=""/>
          <p:cNvSpPr/>
          <p:nvPr>
            <p:ph type="title"/>
          </p:nvPr>
        </p:nvSpPr>
        <p:spPr>
          <a:xfrm>
            <a:off x="539750" y="515938"/>
            <a:ext cx="7993062" cy="903288"/>
          </a:xfrm>
          <a:prstGeom prst="rect">
            <a:avLst/>
          </a:prstGeom>
          <a:noFill/>
          <a:ln>
            <a:solidFill>
              <a:prstClr val="black"/>
            </a:solidFill>
            <a:miter lim="800000"/>
          </a:ln>
        </p:spPr>
        <p:txBody>
          <a:bodyPr anchor="ctr" anchorCtr="0"/>
          <a:lstStyle>
            <a:lvl1pPr marL="0" indent="0" algn="ctr" defTabSz="914400" eaLnBrk="1" fontAlgn="base" hangingPunct="1">
              <a:lnSpc>
                <a:spcPct val="100000"/>
              </a:lnSpc>
              <a:spcBef>
                <a:spcPct val="0"/>
              </a:spcBef>
              <a:spcAft>
                <a:spcPct val="0"/>
              </a:spcAft>
              <a:buClrTx/>
              <a:buSzTx/>
              <a:buFontTx/>
              <a:buNone/>
              <a:defRPr lang="zh-CN" altLang="en-US" sz="3200" b="1" i="0" u="none">
                <a:solidFill>
                  <a:schemeClr val="tx2"/>
                </a:solidFill>
                <a:latin typeface="Arial"/>
                <a:ea typeface="黑体" pitchFamily="2" charset="-122"/>
              </a:defRPr>
            </a:lvl1pPr>
          </a:lstStyle>
          <a:p>
            <a:pPr lvl="0"/>
            <a:r>
              <a:rPr lang="zh-CN" altLang="en-US" b="0"/>
              <a:t>杜保良诉北京市交管局西城交管支队西单队行政诉讼案（撤诉）</a:t>
            </a:r>
          </a:p>
        </p:txBody>
      </p:sp>
      <p:sp>
        <p:nvSpPr>
          <p:cNvPr id="33795" name=""/>
          <p:cNvSpPr/>
          <p:nvPr>
            <p:ph type="body" idx="4294967295"/>
          </p:nvPr>
        </p:nvSpPr>
        <p:spPr>
          <a:xfrm>
            <a:off x="539750" y="1601788"/>
            <a:ext cx="8137525" cy="5068888"/>
          </a:xfrm>
          <a:prstGeom prst="rect">
            <a:avLst/>
          </a:prstGeom>
          <a:solidFill>
            <a:schemeClr val="accent2"/>
          </a:solidFill>
          <a:ln>
            <a:solidFill>
              <a:prstClr val="black"/>
            </a:solidFill>
            <a:miter lim="800000"/>
          </a:ln>
        </p:spPr>
        <p:txBody>
          <a:bodyPr/>
          <a:lstStyle>
            <a:lvl1pPr marL="342900" indent="-342900" algn="l" defTabSz="914400" eaLnBrk="1" fontAlgn="base" hangingPunct="1">
              <a:lnSpc>
                <a:spcPct val="100000"/>
              </a:lnSpc>
              <a:spcBef>
                <a:spcPct val="20000"/>
              </a:spcBef>
              <a:spcAft>
                <a:spcPct val="0"/>
              </a:spcAft>
              <a:buClrTx/>
              <a:buSzTx/>
              <a:buFontTx/>
              <a:buChar char="•"/>
              <a:defRPr lang="zh-CN" altLang="en-US" sz="2800" b="0" i="0" u="none">
                <a:solidFill>
                  <a:schemeClr val="tx1"/>
                </a:solidFill>
                <a:latin typeface="Arial"/>
                <a:ea typeface="宋体"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400" b="0" i="0" u="none">
                <a:solidFill>
                  <a:schemeClr val="tx1"/>
                </a:solidFill>
                <a:latin typeface="Arial"/>
                <a:ea typeface="宋体"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2000" b="0" i="0" u="none">
                <a:solidFill>
                  <a:schemeClr val="tx1"/>
                </a:solidFill>
                <a:latin typeface="Arial"/>
                <a:ea typeface="宋体"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800" b="0" i="0" u="none">
                <a:solidFill>
                  <a:schemeClr val="tx1"/>
                </a:solidFill>
                <a:latin typeface="Arial"/>
                <a:ea typeface="宋体"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800" b="0" i="0" u="none">
                <a:solidFill>
                  <a:schemeClr val="tx1"/>
                </a:solidFill>
                <a:latin typeface="Arial"/>
                <a:ea typeface="宋体" charset="-122"/>
              </a:defRPr>
            </a:lvl5pPr>
          </a:lstStyle>
          <a:p>
            <a:r>
              <a:t>    2023年5月23日，安徽来北京务工人员杜保良查询得知自己于2023年7月20日至2023年5月23日在北京市西城区真武庙头条西口同一地点被“电子眼”统计105次违章，被交管部门扣罚210分、缴纳罚款10500元。</a:t>
            </a:r>
          </a:p>
          <a:p>
            <a:r>
              <a:t>    杜保良以交管部门设置旳禁行标志属无效标志、没有推行法定旳“书面告知”义务，执法行为违反法定程序等为由向法院提起行政诉讼，诉讼祈求为：撤消错误旳行政处分决定书；返回已缴纳旳10500元罚金；根据“国家补偿”旳有关要求，交管部门应承担错误处分后果，补偿所以造成旳损失3000余元。</a:t>
            </a:r>
          </a:p>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2" presetClass="entr" presetSubtype="4" dur="500" fill="hold" grpId="0" nodeType="clickEffect">
                                  <p:stCondLst>
                                    <p:cond delay="0"/>
                                  </p:stCondLst>
                                  <p:childTnLst>
                                    <p:set>
                                      <p:cBhvr additive="base">
                                        <p:cTn id="6" dur="1" fill="hold">
                                          <p:stCondLst>
                                            <p:cond delay="0"/>
                                          </p:stCondLst>
                                        </p:cTn>
                                        <p:tgtEl>
                                          <p:spTgt spid="33795">
                                            <p:bg/>
                                          </p:spTgt>
                                        </p:tgtEl>
                                        <p:attrNameLst>
                                          <p:attrName>style.visibility</p:attrName>
                                        </p:attrNameLst>
                                      </p:cBhvr>
                                      <p:to>
                                        <p:strVal val="visible"/>
                                      </p:to>
                                    </p:set>
                                    <p:animEffect transition="in" filter="slide(fromBottom)">
                                      <p:cBhvr additive="base">
                                        <p:cTn id="7" dur="500" fill="hold"/>
                                        <p:tgtEl>
                                          <p:spTgt spid="33795">
                                            <p:bg/>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2" presetClass="entr" presetSubtype="4" dur="500" fill="hold" grpId="0" nodeType="clickEffect">
                                  <p:stCondLst>
                                    <p:cond delay="0"/>
                                  </p:stCondLst>
                                  <p:childTnLst>
                                    <p:set>
                                      <p:cBhvr additive="base">
                                        <p:cTn id="11" dur="1" fill="hold">
                                          <p:stCondLst>
                                            <p:cond delay="0"/>
                                          </p:stCondLst>
                                        </p:cTn>
                                        <p:tgtEl>
                                          <p:spTgt spid="33795">
                                            <p:txEl>
                                              <p:pRg st="0" end="0"/>
                                            </p:txEl>
                                          </p:spTgt>
                                        </p:tgtEl>
                                        <p:attrNameLst>
                                          <p:attrName>style.visibility</p:attrName>
                                        </p:attrNameLst>
                                      </p:cBhvr>
                                      <p:to>
                                        <p:strVal val="visible"/>
                                      </p:to>
                                    </p:set>
                                    <p:animEffect transition="in" filter="slide(fromBottom)">
                                      <p:cBhvr additive="base">
                                        <p:cTn id="12" dur="500" fill="hold"/>
                                        <p:tgtEl>
                                          <p:spTgt spid="33795">
                                            <p:txEl>
                                              <p:pRg st="0" end="0"/>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12" presetClass="entr" presetSubtype="4" dur="500" fill="hold" grpId="0" nodeType="clickEffect">
                                  <p:stCondLst>
                                    <p:cond delay="0"/>
                                  </p:stCondLst>
                                  <p:childTnLst>
                                    <p:set>
                                      <p:cBhvr additive="base">
                                        <p:cTn id="16" dur="1" fill="hold">
                                          <p:stCondLst>
                                            <p:cond delay="0"/>
                                          </p:stCondLst>
                                        </p:cTn>
                                        <p:tgtEl>
                                          <p:spTgt spid="33795">
                                            <p:txEl>
                                              <p:pRg st="1" end="1"/>
                                            </p:txEl>
                                          </p:spTgt>
                                        </p:tgtEl>
                                        <p:attrNameLst>
                                          <p:attrName>style.visibility</p:attrName>
                                        </p:attrNameLst>
                                      </p:cBhvr>
                                      <p:to>
                                        <p:strVal val="visible"/>
                                      </p:to>
                                    </p:set>
                                    <p:animEffect transition="in" filter="slide(fromBottom)">
                                      <p:cBhvr additive="base">
                                        <p:cTn id="17" dur="500" fill="hold"/>
                                        <p:tgtEl>
                                          <p:spTgt spid="3379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uiExpand="1" build="p" animBg="1"/>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818" name=""/>
          <p:cNvSpPr/>
          <p:nvPr>
            <p:ph type="title"/>
          </p:nvPr>
        </p:nvSpPr>
        <p:spPr>
          <a:xfrm>
            <a:off x="838200" y="514350"/>
            <a:ext cx="7543800" cy="903288"/>
          </a:xfrm>
          <a:prstGeom prst="rect">
            <a:avLst/>
          </a:prstGeom>
          <a:noFill/>
          <a:ln>
            <a:solidFill>
              <a:prstClr val="black"/>
            </a:solidFill>
            <a:miter lim="800000"/>
          </a:ln>
        </p:spPr>
        <p:txBody>
          <a:bodyPr anchor="ctr" anchorCtr="0"/>
          <a:lstStyle>
            <a:lvl1pPr marL="0" indent="0" algn="ctr" defTabSz="914400" eaLnBrk="1" fontAlgn="base" hangingPunct="1">
              <a:lnSpc>
                <a:spcPct val="100000"/>
              </a:lnSpc>
              <a:spcBef>
                <a:spcPct val="0"/>
              </a:spcBef>
              <a:spcAft>
                <a:spcPct val="0"/>
              </a:spcAft>
              <a:buClrTx/>
              <a:buSzTx/>
              <a:buFontTx/>
              <a:buNone/>
              <a:defRPr lang="zh-CN" altLang="en-US" sz="3200" b="1" i="0" u="none">
                <a:solidFill>
                  <a:schemeClr val="tx2"/>
                </a:solidFill>
                <a:latin typeface="Arial"/>
                <a:ea typeface="黑体" pitchFamily="2" charset="-122"/>
              </a:defRPr>
            </a:lvl1pPr>
          </a:lstStyle>
          <a:p>
            <a:pPr lvl="0"/>
            <a:br>
              <a:rPr lang="zh-CN" altLang="en-US" sz="4000" b="0"/>
            </a:br>
            <a:r>
              <a:rPr lang="zh-CN" altLang="en-US" sz="4000" b="0"/>
              <a:t>争议问题</a:t>
            </a:r>
            <a:br>
              <a:rPr lang="zh-CN" altLang="en-US" sz="4000"/>
            </a:br>
          </a:p>
        </p:txBody>
      </p:sp>
      <p:sp>
        <p:nvSpPr>
          <p:cNvPr id="34819" name=""/>
          <p:cNvSpPr/>
          <p:nvPr>
            <p:ph type="body" idx="4294967295"/>
          </p:nvPr>
        </p:nvSpPr>
        <p:spPr>
          <a:xfrm>
            <a:off x="838200" y="1600200"/>
            <a:ext cx="7543800" cy="4525962"/>
          </a:xfrm>
          <a:prstGeom prst="rect">
            <a:avLst/>
          </a:prstGeom>
          <a:solidFill>
            <a:schemeClr val="accent2"/>
          </a:solidFill>
          <a:ln>
            <a:solidFill>
              <a:prstClr val="black"/>
            </a:solidFill>
            <a:miter lim="800000"/>
          </a:ln>
        </p:spPr>
        <p:txBody>
          <a:bodyPr/>
          <a:lstStyle>
            <a:lvl1pPr marL="342900" indent="-342900" algn="l" defTabSz="914400" eaLnBrk="1" fontAlgn="base" hangingPunct="1">
              <a:lnSpc>
                <a:spcPct val="100000"/>
              </a:lnSpc>
              <a:spcBef>
                <a:spcPct val="20000"/>
              </a:spcBef>
              <a:spcAft>
                <a:spcPct val="0"/>
              </a:spcAft>
              <a:buClrTx/>
              <a:buSzTx/>
              <a:buFontTx/>
              <a:buChar char="•"/>
              <a:defRPr lang="zh-CN" altLang="en-US" sz="2800" b="0" i="0" u="none">
                <a:solidFill>
                  <a:schemeClr val="tx1"/>
                </a:solidFill>
                <a:latin typeface="Arial"/>
                <a:ea typeface="宋体"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400" b="0" i="0" u="none">
                <a:solidFill>
                  <a:schemeClr val="tx1"/>
                </a:solidFill>
                <a:latin typeface="Arial"/>
                <a:ea typeface="宋体"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2000" b="0" i="0" u="none">
                <a:solidFill>
                  <a:schemeClr val="tx1"/>
                </a:solidFill>
                <a:latin typeface="Arial"/>
                <a:ea typeface="宋体"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800" b="0" i="0" u="none">
                <a:solidFill>
                  <a:schemeClr val="tx1"/>
                </a:solidFill>
                <a:latin typeface="Arial"/>
                <a:ea typeface="宋体"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800" b="0" i="0" u="none">
                <a:solidFill>
                  <a:schemeClr val="tx1"/>
                </a:solidFill>
                <a:latin typeface="Arial"/>
                <a:ea typeface="宋体" charset="-122"/>
              </a:defRPr>
            </a:lvl5pPr>
          </a:lstStyle>
          <a:p>
            <a:pPr lvl="0">
              <a:buNone/>
            </a:pPr>
            <a:r>
              <a:rPr lang="zh-CN" altLang="en-US"/>
              <a:t>　</a:t>
            </a:r>
          </a:p>
          <a:p>
            <a:pPr lvl="0"/>
            <a:endParaRPr lang="zh-CN" altLang="en-US"/>
          </a:p>
          <a:p>
            <a:pPr lvl="0"/>
            <a:r>
              <a:rPr lang="zh-CN" altLang="en-US" b="1">
                <a:solidFill>
                  <a:schemeClr val="bg1"/>
                </a:solidFill>
              </a:rPr>
              <a:t>交通管理部门对杜保良旳巨额罚款是否正当合理？</a:t>
            </a:r>
          </a:p>
        </p:txBody>
      </p:sp>
    </p:spTree>
  </p:cSld>
  <p:clrMapOvr>
    <a:masterClrMapping/>
  </p:clrMapOvr>
  <p:transition>
    <p:random/>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5842" name=""/>
          <p:cNvSpPr/>
          <p:nvPr>
            <p:ph type="title"/>
          </p:nvPr>
        </p:nvSpPr>
        <p:spPr>
          <a:xfrm>
            <a:off x="684212" y="404812"/>
            <a:ext cx="6480175" cy="1617662"/>
          </a:xfrm>
          <a:prstGeom prst="rect">
            <a:avLst/>
          </a:prstGeom>
          <a:noFill/>
          <a:ln>
            <a:solidFill>
              <a:prstClr val="black"/>
            </a:solidFill>
            <a:miter lim="800000"/>
          </a:ln>
        </p:spPr>
        <p:txBody>
          <a:bodyPr anchor="ctr" anchorCtr="0"/>
          <a:lstStyle>
            <a:lvl1pPr marL="0" indent="0" algn="ctr" defTabSz="914400" eaLnBrk="1" fontAlgn="base" hangingPunct="1">
              <a:lnSpc>
                <a:spcPct val="100000"/>
              </a:lnSpc>
              <a:spcBef>
                <a:spcPct val="0"/>
              </a:spcBef>
              <a:spcAft>
                <a:spcPct val="0"/>
              </a:spcAft>
              <a:buClrTx/>
              <a:buSzTx/>
              <a:buFontTx/>
              <a:buNone/>
              <a:defRPr lang="zh-CN" altLang="en-US" sz="3200" b="1" i="0" u="none">
                <a:solidFill>
                  <a:schemeClr val="tx2"/>
                </a:solidFill>
                <a:latin typeface="Arial"/>
                <a:ea typeface="黑体" pitchFamily="2" charset="-122"/>
              </a:defRPr>
            </a:lvl1pPr>
          </a:lstStyle>
          <a:p>
            <a:pPr lvl="0"/>
            <a:r>
              <a:rPr lang="zh-CN" altLang="en-US" sz="2400" b="0">
                <a:latin typeface="楷体_GB2312" pitchFamily="1" charset="-122"/>
                <a:ea typeface="楷体_GB2312" pitchFamily="1" charset="-122"/>
              </a:rPr>
              <a:t>新华信市场研究征询企业与新浪汽车频道联合推出“</a:t>
            </a:r>
            <a:r>
              <a:rPr lang="zh-CN" altLang="en-US" sz="2400" b="0">
                <a:latin typeface="楷体_GB2312" pitchFamily="1" charset="-122"/>
                <a:ea typeface="楷体_GB2312" pitchFamily="1" charset="-122"/>
                <a:hlinkClick r:id="rId3"/>
              </a:rPr>
              <a:t>司机</a:t>
            </a:r>
            <a:r>
              <a:rPr lang="en-US" altLang="en-US" sz="2400" b="0">
                <a:latin typeface="楷体_GB2312" pitchFamily="1" charset="-122"/>
                <a:ea typeface="楷体_GB2312" pitchFamily="1" charset="-122"/>
                <a:hlinkClick r:id="rId3"/>
              </a:rPr>
              <a:t>105</a:t>
            </a:r>
            <a:r>
              <a:rPr lang="zh-CN" altLang="en-US" sz="2400" b="0">
                <a:latin typeface="楷体_GB2312" pitchFamily="1" charset="-122"/>
                <a:ea typeface="楷体_GB2312" pitchFamily="1" charset="-122"/>
                <a:hlinkClick r:id="rId3"/>
              </a:rPr>
              <a:t>次违章阐明了什么</a:t>
            </a:r>
            <a:r>
              <a:rPr lang="zh-CN" altLang="en-US" sz="2400" b="0">
                <a:latin typeface="楷体_GB2312" pitchFamily="1" charset="-122"/>
                <a:ea typeface="楷体_GB2312" pitchFamily="1" charset="-122"/>
              </a:rPr>
              <a:t>”热点调查，共收回</a:t>
            </a:r>
            <a:r>
              <a:rPr lang="en-US" altLang="en-US" sz="2400" b="0">
                <a:latin typeface="楷体_GB2312" pitchFamily="1" charset="-122"/>
                <a:ea typeface="楷体_GB2312" pitchFamily="1" charset="-122"/>
              </a:rPr>
              <a:t>12083</a:t>
            </a:r>
            <a:r>
              <a:rPr lang="zh-CN" altLang="en-US" sz="2400" b="0">
                <a:latin typeface="楷体_GB2312" pitchFamily="1" charset="-122"/>
                <a:ea typeface="楷体_GB2312" pitchFamily="1" charset="-122"/>
              </a:rPr>
              <a:t>份问卷。</a:t>
            </a:r>
            <a:r>
              <a:rPr lang="zh-CN" altLang="en-US"/>
              <a:t> </a:t>
            </a:r>
          </a:p>
        </p:txBody>
      </p:sp>
      <p:pic>
        <p:nvPicPr>
          <p:cNvPr id="35843" name=""/>
          <p:cNvPicPr/>
          <p:nvPr/>
        </p:nvPicPr>
        <p:blipFill>
          <a:blip r:embed="rId4"/>
          <a:stretch>
            <a:fillRect/>
          </a:stretch>
        </p:blipFill>
        <p:spPr>
          <a:xfrm>
            <a:off x="684212" y="1989138"/>
            <a:ext cx="4861268" cy="1948235"/>
          </a:xfrm>
          <a:prstGeom prst="rect">
            <a:avLst/>
          </a:prstGeom>
          <a:noFill/>
          <a:ln>
            <a:noFill/>
            <a:miter lim="800000"/>
          </a:ln>
        </p:spPr>
      </p:pic>
      <p:pic>
        <p:nvPicPr>
          <p:cNvPr id="35844" name=""/>
          <p:cNvPicPr/>
          <p:nvPr/>
        </p:nvPicPr>
        <p:blipFill>
          <a:blip r:embed="rId5"/>
          <a:stretch>
            <a:fillRect/>
          </a:stretch>
        </p:blipFill>
        <p:spPr>
          <a:xfrm>
            <a:off x="3563938" y="4437062"/>
            <a:ext cx="4878390" cy="1929811"/>
          </a:xfrm>
          <a:prstGeom prst="rect">
            <a:avLst/>
          </a:prstGeom>
          <a:noFill/>
          <a:ln>
            <a:noFill/>
            <a:miter lim="800000"/>
          </a:ln>
        </p:spPr>
      </p:pic>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5" presetClass="entr" presetSubtype="10" dur="500" fill="hold" grpId="0" nodeType="clickEffect">
                                  <p:stCondLst>
                                    <p:cond delay="0"/>
                                  </p:stCondLst>
                                  <p:childTnLst>
                                    <p:set>
                                      <p:cBhvr additive="base">
                                        <p:cTn id="6" dur="1" fill="hold">
                                          <p:stCondLst>
                                            <p:cond delay="0"/>
                                          </p:stCondLst>
                                        </p:cTn>
                                        <p:tgtEl>
                                          <p:spTgt spid="35842"/>
                                        </p:tgtEl>
                                        <p:attrNameLst>
                                          <p:attrName>style.visibility</p:attrName>
                                        </p:attrNameLst>
                                      </p:cBhvr>
                                      <p:to>
                                        <p:strVal val="visible"/>
                                      </p:to>
                                    </p:set>
                                    <p:animEffect transition="in" filter="checkerboard(across)">
                                      <p:cBhvr additive="base">
                                        <p:cTn id="7" dur="500" fill="hold"/>
                                        <p:tgtEl>
                                          <p:spTgt spid="35842"/>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2" presetClass="entr" presetSubtype="8" dur="500" fill="hold" nodeType="clickEffect">
                                  <p:stCondLst>
                                    <p:cond delay="0"/>
                                  </p:stCondLst>
                                  <p:childTnLst>
                                    <p:set>
                                      <p:cBhvr additive="base">
                                        <p:cTn id="11" dur="1" fill="hold">
                                          <p:stCondLst>
                                            <p:cond delay="0"/>
                                          </p:stCondLst>
                                        </p:cTn>
                                        <p:tgtEl>
                                          <p:spTgt spid="35843"/>
                                        </p:tgtEl>
                                        <p:attrNameLst>
                                          <p:attrName>style.visibility</p:attrName>
                                        </p:attrNameLst>
                                      </p:cBhvr>
                                      <p:to>
                                        <p:strVal val="visible"/>
                                      </p:to>
                                    </p:set>
                                    <p:anim calcmode="lin" valueType="num">
                                      <p:cBhvr additive="base">
                                        <p:cTn id="12" dur="500" fill="hold"/>
                                        <p:tgtEl>
                                          <p:spTgt spid="35843"/>
                                        </p:tgtEl>
                                        <p:attrNameLst>
                                          <p:attrName>ppt_x</p:attrName>
                                        </p:attrNameLst>
                                      </p:cBhvr>
                                      <p:tavLst>
                                        <p:tav tm="0">
                                          <p:val>
                                            <p:strVal val="0-#ppt_w/2"/>
                                          </p:val>
                                        </p:tav>
                                        <p:tav tm="100000">
                                          <p:val>
                                            <p:strVal val="#ppt_x"/>
                                          </p:val>
                                        </p:tav>
                                      </p:tavLst>
                                    </p:anim>
                                    <p:anim calcmode="lin" valueType="num">
                                      <p:cBhvr additive="base">
                                        <p:cTn id="13" dur="500" fill="hold"/>
                                        <p:tgtEl>
                                          <p:spTgt spid="35843"/>
                                        </p:tgtEl>
                                        <p:attrNameLst>
                                          <p:attrName>ppt_y</p:attrName>
                                        </p:attrNameLst>
                                      </p:cBhvr>
                                      <p:tavLst>
                                        <p:tav tm="0">
                                          <p:val>
                                            <p:strVal val="#ppt_y"/>
                                          </p:val>
                                        </p:tav>
                                        <p:tav tm="100000">
                                          <p:val>
                                            <p:strVal val="#ppt_y"/>
                                          </p:val>
                                        </p:tav>
                                      </p:tavLst>
                                    </p:anim>
                                  </p:childTnLst>
                                </p:cTn>
                              </p:par>
                            </p:childTnLst>
                          </p:cTn>
                        </p:par>
                      </p:childTnLst>
                    </p:cTn>
                  </p:par>
                  <p:par>
                    <p:cTn id="14" fill="hold" nodeType="clickPar">
                      <p:stCondLst>
                        <p:cond delay="indefinite"/>
                      </p:stCondLst>
                      <p:childTnLst>
                        <p:par>
                          <p:cTn id="15" fill="hold" nodeType="afterGroup">
                            <p:stCondLst>
                              <p:cond delay="0"/>
                            </p:stCondLst>
                            <p:childTnLst>
                              <p:par>
                                <p:cTn id="16" presetID="2" presetClass="entr" presetSubtype="2" dur="500" fill="hold" nodeType="clickEffect">
                                  <p:stCondLst>
                                    <p:cond delay="0"/>
                                  </p:stCondLst>
                                  <p:childTnLst>
                                    <p:set>
                                      <p:cBhvr additive="base">
                                        <p:cTn id="17" dur="1" fill="hold">
                                          <p:stCondLst>
                                            <p:cond delay="0"/>
                                          </p:stCondLst>
                                        </p:cTn>
                                        <p:tgtEl>
                                          <p:spTgt spid="35844"/>
                                        </p:tgtEl>
                                        <p:attrNameLst>
                                          <p:attrName>style.visibility</p:attrName>
                                        </p:attrNameLst>
                                      </p:cBhvr>
                                      <p:to>
                                        <p:strVal val="visible"/>
                                      </p:to>
                                    </p:set>
                                    <p:anim calcmode="lin" valueType="num">
                                      <p:cBhvr additive="base">
                                        <p:cTn id="18" dur="500" fill="hold"/>
                                        <p:tgtEl>
                                          <p:spTgt spid="35844"/>
                                        </p:tgtEl>
                                        <p:attrNameLst>
                                          <p:attrName>ppt_x</p:attrName>
                                        </p:attrNameLst>
                                      </p:cBhvr>
                                      <p:tavLst>
                                        <p:tav tm="0">
                                          <p:val>
                                            <p:strVal val="1+#ppt_w/2"/>
                                          </p:val>
                                        </p:tav>
                                        <p:tav tm="100000">
                                          <p:val>
                                            <p:strVal val="#ppt_x"/>
                                          </p:val>
                                        </p:tav>
                                      </p:tavLst>
                                    </p:anim>
                                    <p:anim calcmode="lin" valueType="num">
                                      <p:cBhvr additive="base">
                                        <p:cTn id="19" dur="500" fill="hold"/>
                                        <p:tgtEl>
                                          <p:spTgt spid="3584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2" grpId="0"/>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6866" name=""/>
          <p:cNvSpPr/>
          <p:nvPr>
            <p:ph type="title"/>
          </p:nvPr>
        </p:nvSpPr>
        <p:spPr>
          <a:xfrm>
            <a:off x="1331912" y="404812"/>
            <a:ext cx="4176712" cy="903288"/>
          </a:xfrm>
          <a:prstGeom prst="rect">
            <a:avLst/>
          </a:prstGeom>
          <a:noFill/>
          <a:ln>
            <a:solidFill>
              <a:prstClr val="black"/>
            </a:solidFill>
            <a:miter lim="800000"/>
          </a:ln>
        </p:spPr>
        <p:txBody>
          <a:bodyPr anchor="ctr" anchorCtr="0"/>
          <a:lstStyle>
            <a:lvl1pPr marL="0" indent="0" algn="ctr" defTabSz="914400" eaLnBrk="1" fontAlgn="base" hangingPunct="1">
              <a:lnSpc>
                <a:spcPct val="100000"/>
              </a:lnSpc>
              <a:spcBef>
                <a:spcPct val="0"/>
              </a:spcBef>
              <a:spcAft>
                <a:spcPct val="0"/>
              </a:spcAft>
              <a:buClrTx/>
              <a:buSzTx/>
              <a:buFontTx/>
              <a:buNone/>
              <a:defRPr lang="zh-CN" altLang="en-US" sz="3200" b="1" i="0" u="none">
                <a:solidFill>
                  <a:schemeClr val="tx2"/>
                </a:solidFill>
                <a:latin typeface="Arial"/>
                <a:ea typeface="黑体" pitchFamily="2" charset="-122"/>
              </a:defRPr>
            </a:lvl1pPr>
          </a:lstStyle>
          <a:p>
            <a:pPr lvl="0"/>
            <a:r>
              <a:rPr lang="zh-CN" altLang="en-US" b="0"/>
              <a:t>处理成果</a:t>
            </a:r>
          </a:p>
        </p:txBody>
      </p:sp>
      <p:sp>
        <p:nvSpPr>
          <p:cNvPr id="36867" name=""/>
          <p:cNvSpPr/>
          <p:nvPr>
            <p:ph type="body" idx="4294967295"/>
          </p:nvPr>
        </p:nvSpPr>
        <p:spPr>
          <a:xfrm>
            <a:off x="396875" y="1198562"/>
            <a:ext cx="6553200" cy="5470525"/>
          </a:xfrm>
          <a:prstGeom prst="rect">
            <a:avLst/>
          </a:prstGeom>
          <a:solidFill>
            <a:schemeClr val="accent2"/>
          </a:solidFill>
          <a:ln>
            <a:solidFill>
              <a:prstClr val="black"/>
            </a:solidFill>
            <a:miter lim="800000"/>
          </a:ln>
        </p:spPr>
        <p:txBody>
          <a:bodyPr/>
          <a:lstStyle>
            <a:lvl1pPr marL="342900" indent="-342900" algn="l" defTabSz="914400" eaLnBrk="1" fontAlgn="base" hangingPunct="1">
              <a:lnSpc>
                <a:spcPct val="100000"/>
              </a:lnSpc>
              <a:spcBef>
                <a:spcPct val="20000"/>
              </a:spcBef>
              <a:spcAft>
                <a:spcPct val="0"/>
              </a:spcAft>
              <a:buClrTx/>
              <a:buSzTx/>
              <a:buFontTx/>
              <a:buChar char="•"/>
              <a:defRPr lang="zh-CN" altLang="en-US" sz="2800" b="0" i="0" u="none">
                <a:solidFill>
                  <a:schemeClr val="tx1"/>
                </a:solidFill>
                <a:latin typeface="Arial"/>
                <a:ea typeface="宋体"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400" b="0" i="0" u="none">
                <a:solidFill>
                  <a:schemeClr val="tx1"/>
                </a:solidFill>
                <a:latin typeface="Arial"/>
                <a:ea typeface="宋体"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2000" b="0" i="0" u="none">
                <a:solidFill>
                  <a:schemeClr val="tx1"/>
                </a:solidFill>
                <a:latin typeface="Arial"/>
                <a:ea typeface="宋体"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800" b="0" i="0" u="none">
                <a:solidFill>
                  <a:schemeClr val="tx1"/>
                </a:solidFill>
                <a:latin typeface="Arial"/>
                <a:ea typeface="宋体"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800" b="0" i="0" u="none">
                <a:solidFill>
                  <a:schemeClr val="tx1"/>
                </a:solidFill>
                <a:latin typeface="Arial"/>
                <a:ea typeface="宋体" charset="-122"/>
              </a:defRPr>
            </a:lvl5pPr>
          </a:lstStyle>
          <a:p>
            <a:pPr lvl="0">
              <a:lnSpc>
                <a:spcPct val="90000"/>
              </a:lnSpc>
            </a:pPr>
            <a:r>
              <a:rPr lang="zh-CN" altLang="en-US" sz="2400" b="1">
                <a:solidFill>
                  <a:schemeClr val="bg1"/>
                </a:solidFill>
              </a:rPr>
              <a:t>杜宝良</a:t>
            </a:r>
            <a:r>
              <a:rPr lang="en-US" altLang="en-US" sz="2400" b="1">
                <a:solidFill>
                  <a:schemeClr val="bg1"/>
                </a:solidFill>
              </a:rPr>
              <a:t>撤诉</a:t>
            </a:r>
            <a:r>
              <a:rPr lang="zh-CN" altLang="en-US" sz="2400" b="1">
                <a:solidFill>
                  <a:schemeClr val="bg1"/>
                </a:solidFill>
              </a:rPr>
              <a:t>，</a:t>
            </a:r>
            <a:r>
              <a:rPr lang="en-US" altLang="en-US" sz="2400" b="1">
                <a:solidFill>
                  <a:schemeClr val="bg1"/>
                </a:solidFill>
              </a:rPr>
              <a:t>称经本人考虑，自愿撤回起诉。杜保良表达，“我确实违章了，但交管局也有不正确地方。目前他们纠正了，我觉得合情合理。我能接受，所以我撤诉了。”</a:t>
            </a:r>
          </a:p>
          <a:p>
            <a:pPr lvl="0">
              <a:lnSpc>
                <a:spcPct val="90000"/>
              </a:lnSpc>
            </a:pPr>
            <a:r>
              <a:rPr lang="en-US" altLang="en-US" sz="2400" b="1">
                <a:solidFill>
                  <a:schemeClr val="bg1"/>
                </a:solidFill>
              </a:rPr>
              <a:t>北京西城法院审查后裁定准予原告杜保良撤回起诉。</a:t>
            </a:r>
          </a:p>
          <a:p>
            <a:pPr lvl="0">
              <a:lnSpc>
                <a:spcPct val="90000"/>
              </a:lnSpc>
            </a:pPr>
            <a:r>
              <a:rPr lang="en-US" altLang="en-US" sz="2400" b="1">
                <a:solidFill>
                  <a:schemeClr val="bg1"/>
                </a:solidFill>
              </a:rPr>
              <a:t>北京市交管局表达，杜保良交通违章事实存在，证据确凿，但鉴于西单交通队在执法过程中有程序上旳瑕疵，交管部门根据《人民警察法》及《公安机关内部执法监督要求》，以内部执法监督旳方式，对西单队旳执法行为予以纠正。虽然杜保良已经撤诉，但交管局本着执法为民旳要求，主动从本身查找差距，感到在执法工作中确实存在某些不够完善旳问题。</a:t>
            </a:r>
          </a:p>
        </p:txBody>
      </p:sp>
      <p:pic>
        <p:nvPicPr>
          <p:cNvPr id="36868" name=""/>
          <p:cNvPicPr/>
          <p:nvPr/>
        </p:nvPicPr>
        <p:blipFill>
          <a:blip r:embed="rId3"/>
          <a:stretch>
            <a:fillRect/>
          </a:stretch>
        </p:blipFill>
        <p:spPr>
          <a:xfrm>
            <a:off x="7019925" y="333375"/>
            <a:ext cx="1799251" cy="2229708"/>
          </a:xfrm>
          <a:prstGeom prst="rect">
            <a:avLst/>
          </a:prstGeom>
          <a:noFill/>
          <a:ln>
            <a:noFill/>
            <a:miter lim="800000"/>
          </a:ln>
        </p:spPr>
      </p:pic>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additive="base">
                                        <p:cTn id="6" dur="1" fill="hold">
                                          <p:stCondLst>
                                            <p:cond delay="0"/>
                                          </p:stCondLst>
                                        </p:cTn>
                                        <p:tgtEl>
                                          <p:spTgt spid="36867">
                                            <p:bg/>
                                          </p:spTgt>
                                        </p:tgtEl>
                                        <p:attrNameLst>
                                          <p:attrName>style.visibility</p:attrName>
                                        </p:attrNameLst>
                                      </p:cBhvr>
                                      <p:to>
                                        <p:strVal val="visible"/>
                                      </p:to>
                                    </p:set>
                                    <p:anim calcmode="lin" valueType="num">
                                      <p:cBhvr additive="base">
                                        <p:cTn id="7" dur="500" fill="hold"/>
                                        <p:tgtEl>
                                          <p:spTgt spid="36867">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6867">
                                            <p:bg/>
                                          </p:spTgt>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 presetClass="entr" presetSubtype="4" dur="500" fill="hold" grpId="0" nodeType="afterEffect">
                                  <p:stCondLst>
                                    <p:cond delay="500"/>
                                  </p:stCondLst>
                                  <p:childTnLst>
                                    <p:set>
                                      <p:cBhvr additive="base">
                                        <p:cTn id="11" dur="1" fill="hold">
                                          <p:stCondLst>
                                            <p:cond delay="0"/>
                                          </p:stCondLst>
                                        </p:cTn>
                                        <p:tgtEl>
                                          <p:spTgt spid="36867">
                                            <p:txEl>
                                              <p:pRg st="0" end="0"/>
                                            </p:txEl>
                                          </p:spTgt>
                                        </p:tgtEl>
                                        <p:attrNameLst>
                                          <p:attrName>style.visibility</p:attrName>
                                        </p:attrNameLst>
                                      </p:cBhvr>
                                      <p:to>
                                        <p:strVal val="visible"/>
                                      </p:to>
                                    </p:set>
                                    <p:anim calcmode="lin" valueType="num">
                                      <p:cBhvr additive="base">
                                        <p:cTn id="12" dur="500" fill="hold"/>
                                        <p:tgtEl>
                                          <p:spTgt spid="36867">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686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nodeType="clickPar">
                      <p:stCondLst>
                        <p:cond delay="indefinite"/>
                      </p:stCondLst>
                      <p:childTnLst>
                        <p:par>
                          <p:cTn id="15" fill="hold" nodeType="afterGroup">
                            <p:stCondLst>
                              <p:cond delay="0"/>
                            </p:stCondLst>
                            <p:childTnLst>
                              <p:par>
                                <p:cTn id="16" presetID="2" presetClass="entr" presetSubtype="4" dur="500" fill="hold" grpId="0" nodeType="clickEffect">
                                  <p:stCondLst>
                                    <p:cond delay="0"/>
                                  </p:stCondLst>
                                  <p:childTnLst>
                                    <p:set>
                                      <p:cBhvr additive="base">
                                        <p:cTn id="17" dur="1" fill="hold">
                                          <p:stCondLst>
                                            <p:cond delay="0"/>
                                          </p:stCondLst>
                                        </p:cTn>
                                        <p:tgtEl>
                                          <p:spTgt spid="36867">
                                            <p:txEl>
                                              <p:pRg st="1" end="1"/>
                                            </p:txEl>
                                          </p:spTgt>
                                        </p:tgtEl>
                                        <p:attrNameLst>
                                          <p:attrName>style.visibility</p:attrName>
                                        </p:attrNameLst>
                                      </p:cBhvr>
                                      <p:to>
                                        <p:strVal val="visible"/>
                                      </p:to>
                                    </p:set>
                                    <p:anim calcmode="lin" valueType="num">
                                      <p:cBhvr additive="base">
                                        <p:cTn id="18" dur="500" fill="hold"/>
                                        <p:tgtEl>
                                          <p:spTgt spid="36867">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686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nodeType="clickPar">
                      <p:stCondLst>
                        <p:cond delay="indefinite"/>
                      </p:stCondLst>
                      <p:childTnLst>
                        <p:par>
                          <p:cTn id="21" fill="hold" nodeType="afterGroup">
                            <p:stCondLst>
                              <p:cond delay="0"/>
                            </p:stCondLst>
                            <p:childTnLst>
                              <p:par>
                                <p:cTn id="22" presetID="2" presetClass="entr" presetSubtype="4" dur="500" fill="hold" grpId="0" nodeType="clickEffect">
                                  <p:stCondLst>
                                    <p:cond delay="0"/>
                                  </p:stCondLst>
                                  <p:childTnLst>
                                    <p:set>
                                      <p:cBhvr additive="base">
                                        <p:cTn id="23" dur="1" fill="hold">
                                          <p:stCondLst>
                                            <p:cond delay="0"/>
                                          </p:stCondLst>
                                        </p:cTn>
                                        <p:tgtEl>
                                          <p:spTgt spid="36867">
                                            <p:txEl>
                                              <p:pRg st="2" end="2"/>
                                            </p:txEl>
                                          </p:spTgt>
                                        </p:tgtEl>
                                        <p:attrNameLst>
                                          <p:attrName>style.visibility</p:attrName>
                                        </p:attrNameLst>
                                      </p:cBhvr>
                                      <p:to>
                                        <p:strVal val="visible"/>
                                      </p:to>
                                    </p:set>
                                    <p:anim calcmode="lin" valueType="num">
                                      <p:cBhvr additive="base">
                                        <p:cTn id="24" dur="500" fill="hold"/>
                                        <p:tgtEl>
                                          <p:spTgt spid="36867">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6867">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7" grpId="0" uiExpand="1" build="p" animBg="1"/>
    </p:bld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890" name=""/>
          <p:cNvSpPr/>
          <p:nvPr>
            <p:ph type="title"/>
          </p:nvPr>
        </p:nvSpPr>
        <p:spPr>
          <a:xfrm>
            <a:off x="838200" y="514350"/>
            <a:ext cx="7543800" cy="903288"/>
          </a:xfrm>
          <a:prstGeom prst="rect">
            <a:avLst/>
          </a:prstGeom>
          <a:noFill/>
          <a:ln>
            <a:solidFill>
              <a:prstClr val="black"/>
            </a:solidFill>
            <a:miter lim="800000"/>
          </a:ln>
        </p:spPr>
        <p:txBody>
          <a:bodyPr anchor="ctr" anchorCtr="0"/>
          <a:lstStyle>
            <a:lvl1pPr marL="0" indent="0" algn="ctr" defTabSz="914400" eaLnBrk="1" fontAlgn="base" hangingPunct="1">
              <a:lnSpc>
                <a:spcPct val="100000"/>
              </a:lnSpc>
              <a:spcBef>
                <a:spcPct val="0"/>
              </a:spcBef>
              <a:spcAft>
                <a:spcPct val="0"/>
              </a:spcAft>
              <a:buClrTx/>
              <a:buSzTx/>
              <a:buFontTx/>
              <a:buNone/>
              <a:defRPr lang="zh-CN" altLang="en-US" sz="3200" b="1" i="0" u="none">
                <a:solidFill>
                  <a:schemeClr val="tx2"/>
                </a:solidFill>
                <a:latin typeface="Arial"/>
                <a:ea typeface="黑体" pitchFamily="2" charset="-122"/>
              </a:defRPr>
            </a:lvl1pPr>
          </a:lstStyle>
          <a:p>
            <a:pPr lvl="0"/>
            <a:r>
              <a:rPr lang="zh-CN" altLang="en-US" b="0"/>
              <a:t>思索</a:t>
            </a:r>
          </a:p>
        </p:txBody>
      </p:sp>
      <p:sp>
        <p:nvSpPr>
          <p:cNvPr id="37891" name=""/>
          <p:cNvSpPr/>
          <p:nvPr>
            <p:ph type="body" idx="4294967295"/>
          </p:nvPr>
        </p:nvSpPr>
        <p:spPr>
          <a:xfrm>
            <a:off x="838200" y="1600200"/>
            <a:ext cx="7839075" cy="4525962"/>
          </a:xfrm>
          <a:prstGeom prst="rect">
            <a:avLst/>
          </a:prstGeom>
          <a:solidFill>
            <a:schemeClr val="accent2"/>
          </a:solidFill>
          <a:ln>
            <a:solidFill>
              <a:prstClr val="black"/>
            </a:solidFill>
            <a:miter lim="800000"/>
          </a:ln>
        </p:spPr>
        <p:txBody>
          <a:bodyPr/>
          <a:lstStyle>
            <a:lvl1pPr marL="342900" indent="-342900" algn="l" defTabSz="914400" eaLnBrk="1" fontAlgn="base" hangingPunct="1">
              <a:lnSpc>
                <a:spcPct val="100000"/>
              </a:lnSpc>
              <a:spcBef>
                <a:spcPct val="20000"/>
              </a:spcBef>
              <a:spcAft>
                <a:spcPct val="0"/>
              </a:spcAft>
              <a:buClrTx/>
              <a:buSzTx/>
              <a:buFontTx/>
              <a:buChar char="•"/>
              <a:defRPr lang="zh-CN" altLang="en-US" sz="2800" b="0" i="0" u="none">
                <a:solidFill>
                  <a:schemeClr val="tx1"/>
                </a:solidFill>
                <a:latin typeface="Arial"/>
                <a:ea typeface="宋体"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400" b="0" i="0" u="none">
                <a:solidFill>
                  <a:schemeClr val="tx1"/>
                </a:solidFill>
                <a:latin typeface="Arial"/>
                <a:ea typeface="宋体"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2000" b="0" i="0" u="none">
                <a:solidFill>
                  <a:schemeClr val="tx1"/>
                </a:solidFill>
                <a:latin typeface="Arial"/>
                <a:ea typeface="宋体"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800" b="0" i="0" u="none">
                <a:solidFill>
                  <a:schemeClr val="tx1"/>
                </a:solidFill>
                <a:latin typeface="Arial"/>
                <a:ea typeface="宋体"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800" b="0" i="0" u="none">
                <a:solidFill>
                  <a:schemeClr val="tx1"/>
                </a:solidFill>
                <a:latin typeface="Arial"/>
                <a:ea typeface="宋体" charset="-122"/>
              </a:defRPr>
            </a:lvl5pPr>
          </a:lstStyle>
          <a:p>
            <a:pPr lvl="0"/>
            <a:endParaRPr lang="zh-CN" altLang="en-US"/>
          </a:p>
          <a:p>
            <a:pPr lvl="0">
              <a:buNone/>
            </a:pPr>
            <a:r>
              <a:rPr lang="en-US" altLang="en-US" b="1">
                <a:solidFill>
                  <a:schemeClr val="bg1"/>
                </a:solidFill>
              </a:rPr>
              <a:t>1</a:t>
            </a:r>
            <a:r>
              <a:rPr lang="zh-CN" altLang="en-US" b="1">
                <a:solidFill>
                  <a:schemeClr val="bg1"/>
                </a:solidFill>
              </a:rPr>
              <a:t>、北京市交通管理局为何撤消巨额罚款？</a:t>
            </a:r>
          </a:p>
          <a:p>
            <a:pPr lvl="0">
              <a:buNone/>
            </a:pPr>
            <a:r>
              <a:rPr lang="en-US" altLang="en-US" b="1">
                <a:solidFill>
                  <a:schemeClr val="bg1"/>
                </a:solidFill>
              </a:rPr>
              <a:t>2</a:t>
            </a:r>
            <a:r>
              <a:rPr lang="zh-CN" altLang="en-US" b="1">
                <a:solidFill>
                  <a:schemeClr val="bg1"/>
                </a:solidFill>
              </a:rPr>
              <a:t>、杜保良为何撤消起诉？</a:t>
            </a: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additive="base">
                                        <p:cTn id="6" dur="1" fill="hold">
                                          <p:stCondLst>
                                            <p:cond delay="0"/>
                                          </p:stCondLst>
                                        </p:cTn>
                                        <p:tgtEl>
                                          <p:spTgt spid="37891">
                                            <p:bg/>
                                          </p:spTgt>
                                        </p:tgtEl>
                                        <p:attrNameLst>
                                          <p:attrName>style.visibility</p:attrName>
                                        </p:attrNameLst>
                                      </p:cBhvr>
                                      <p:to>
                                        <p:strVal val="visible"/>
                                      </p:to>
                                    </p:set>
                                    <p:anim calcmode="lin" valueType="num">
                                      <p:cBhvr additive="base">
                                        <p:cTn id="7" dur="500" fill="hold"/>
                                        <p:tgtEl>
                                          <p:spTgt spid="37891">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7891">
                                            <p:bg/>
                                          </p:spTgt>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 presetClass="entr" presetSubtype="4" dur="500" fill="hold" grpId="0" nodeType="afterEffect">
                                  <p:stCondLst>
                                    <p:cond delay="500"/>
                                  </p:stCondLst>
                                  <p:childTnLst>
                                    <p:set>
                                      <p:cBhvr additive="base">
                                        <p:cTn id="11" dur="1" fill="hold">
                                          <p:stCondLst>
                                            <p:cond delay="0"/>
                                          </p:stCondLst>
                                        </p:cTn>
                                        <p:tgtEl>
                                          <p:spTgt spid="37891">
                                            <p:txEl>
                                              <p:pRg st="1" end="1"/>
                                            </p:txEl>
                                          </p:spTgt>
                                        </p:tgtEl>
                                        <p:attrNameLst>
                                          <p:attrName>style.visibility</p:attrName>
                                        </p:attrNameLst>
                                      </p:cBhvr>
                                      <p:to>
                                        <p:strVal val="visible"/>
                                      </p:to>
                                    </p:set>
                                    <p:anim calcmode="lin" valueType="num">
                                      <p:cBhvr additive="base">
                                        <p:cTn id="12" dur="500" fill="hold"/>
                                        <p:tgtEl>
                                          <p:spTgt spid="37891">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789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4" fill="hold" nodeType="clickPar">
                      <p:stCondLst>
                        <p:cond delay="indefinite"/>
                      </p:stCondLst>
                      <p:childTnLst>
                        <p:par>
                          <p:cTn id="15" fill="hold" nodeType="afterGroup">
                            <p:stCondLst>
                              <p:cond delay="0"/>
                            </p:stCondLst>
                            <p:childTnLst>
                              <p:par>
                                <p:cTn id="16" presetID="2" presetClass="entr" presetSubtype="4" dur="500" fill="hold" grpId="0" nodeType="clickEffect">
                                  <p:stCondLst>
                                    <p:cond delay="0"/>
                                  </p:stCondLst>
                                  <p:childTnLst>
                                    <p:set>
                                      <p:cBhvr additive="base">
                                        <p:cTn id="17" dur="1" fill="hold">
                                          <p:stCondLst>
                                            <p:cond delay="0"/>
                                          </p:stCondLst>
                                        </p:cTn>
                                        <p:tgtEl>
                                          <p:spTgt spid="37891">
                                            <p:txEl>
                                              <p:pRg st="2" end="2"/>
                                            </p:txEl>
                                          </p:spTgt>
                                        </p:tgtEl>
                                        <p:attrNameLst>
                                          <p:attrName>style.visibility</p:attrName>
                                        </p:attrNameLst>
                                      </p:cBhvr>
                                      <p:to>
                                        <p:strVal val="visible"/>
                                      </p:to>
                                    </p:set>
                                    <p:anim calcmode="lin" valueType="num">
                                      <p:cBhvr additive="base">
                                        <p:cTn id="18" dur="500" fill="hold"/>
                                        <p:tgtEl>
                                          <p:spTgt spid="37891">
                                            <p:txEl>
                                              <p:pRg st="2" end="2"/>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7891">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1" grpId="0" uiExpand="1" build="p" animBg="1"/>
    </p:bld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8914" name=""/>
          <p:cNvSpPr/>
          <p:nvPr>
            <p:ph type="title"/>
          </p:nvPr>
        </p:nvSpPr>
        <p:spPr>
          <a:xfrm>
            <a:off x="539750" y="514350"/>
            <a:ext cx="7842250" cy="904875"/>
          </a:xfrm>
          <a:prstGeom prst="rect">
            <a:avLst/>
          </a:prstGeom>
          <a:noFill/>
          <a:ln>
            <a:solidFill>
              <a:prstClr val="black"/>
            </a:solidFill>
            <a:miter lim="800000"/>
          </a:ln>
        </p:spPr>
        <p:txBody>
          <a:bodyPr anchor="ctr" anchorCtr="0"/>
          <a:lstStyle>
            <a:lvl1pPr marL="0" indent="0" algn="ctr" defTabSz="914400" eaLnBrk="1" fontAlgn="base" hangingPunct="1">
              <a:lnSpc>
                <a:spcPct val="100000"/>
              </a:lnSpc>
              <a:spcBef>
                <a:spcPct val="0"/>
              </a:spcBef>
              <a:spcAft>
                <a:spcPct val="0"/>
              </a:spcAft>
              <a:buClrTx/>
              <a:buSzTx/>
              <a:buFontTx/>
              <a:buNone/>
              <a:defRPr lang="zh-CN" altLang="en-US" sz="3200" b="1" i="0" u="none">
                <a:solidFill>
                  <a:schemeClr val="tx2"/>
                </a:solidFill>
                <a:latin typeface="Arial"/>
                <a:ea typeface="黑体" pitchFamily="2" charset="-122"/>
              </a:defRPr>
            </a:lvl1pPr>
          </a:lstStyle>
          <a:p>
            <a:pPr lvl="0"/>
            <a:r>
              <a:rPr lang="zh-CN" altLang="en-US" b="0"/>
              <a:t>“杜保良事件”对北京交警执法旳增进</a:t>
            </a:r>
          </a:p>
        </p:txBody>
      </p:sp>
      <p:sp>
        <p:nvSpPr>
          <p:cNvPr id="38915" name=""/>
          <p:cNvSpPr/>
          <p:nvPr>
            <p:ph type="body" idx="4294967295"/>
          </p:nvPr>
        </p:nvSpPr>
        <p:spPr>
          <a:xfrm>
            <a:off x="838200" y="1600200"/>
            <a:ext cx="7543800" cy="4997450"/>
          </a:xfrm>
          <a:prstGeom prst="rect">
            <a:avLst/>
          </a:prstGeom>
          <a:solidFill>
            <a:schemeClr val="accent2"/>
          </a:solidFill>
          <a:ln>
            <a:solidFill>
              <a:prstClr val="black"/>
            </a:solidFill>
            <a:miter lim="800000"/>
          </a:ln>
        </p:spPr>
        <p:txBody>
          <a:bodyPr/>
          <a:lstStyle>
            <a:lvl1pPr marL="342900" indent="-342900" algn="l" defTabSz="914400" eaLnBrk="1" fontAlgn="base" hangingPunct="1">
              <a:lnSpc>
                <a:spcPct val="100000"/>
              </a:lnSpc>
              <a:spcBef>
                <a:spcPct val="20000"/>
              </a:spcBef>
              <a:spcAft>
                <a:spcPct val="0"/>
              </a:spcAft>
              <a:buClrTx/>
              <a:buSzTx/>
              <a:buFontTx/>
              <a:buChar char="•"/>
              <a:defRPr lang="zh-CN" altLang="en-US" sz="2800" b="0" i="0" u="none">
                <a:solidFill>
                  <a:schemeClr val="tx1"/>
                </a:solidFill>
                <a:latin typeface="Arial"/>
                <a:ea typeface="宋体"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400" b="0" i="0" u="none">
                <a:solidFill>
                  <a:schemeClr val="tx1"/>
                </a:solidFill>
                <a:latin typeface="Arial"/>
                <a:ea typeface="宋体"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2000" b="0" i="0" u="none">
                <a:solidFill>
                  <a:schemeClr val="tx1"/>
                </a:solidFill>
                <a:latin typeface="Arial"/>
                <a:ea typeface="宋体"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800" b="0" i="0" u="none">
                <a:solidFill>
                  <a:schemeClr val="tx1"/>
                </a:solidFill>
                <a:latin typeface="Arial"/>
                <a:ea typeface="宋体"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800" b="0" i="0" u="none">
                <a:solidFill>
                  <a:schemeClr val="tx1"/>
                </a:solidFill>
                <a:latin typeface="Arial"/>
                <a:ea typeface="宋体" charset="-122"/>
              </a:defRPr>
            </a:lvl5pPr>
          </a:lstStyle>
          <a:p>
            <a:r>
              <a:t>北京市交管部门在“杜宝良万元罚单事件”发生后，于7月13日向社会公布了交管局规范执法行为旳八项详细措施。涉及进一步完善规范执法告知制度，规范交通标志设施，规范固定违法监测设备旳设置以及规范移动违法监测设备旳使用等等。2023年8月20日北京市交管局公布邮寄告知实施方法。根据该方法，市交管局将每月向有未处理违法行为统计旳机动车全部人(管理人)发出信函。对于满12分旳司机还将经过即日告知旳方式进行提醒。 </a:t>
            </a: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4" presetClass="entr" presetSubtype="10" dur="500" fill="hold" grpId="0" nodeType="clickEffect">
                                  <p:stCondLst>
                                    <p:cond delay="0"/>
                                  </p:stCondLst>
                                  <p:childTnLst>
                                    <p:set>
                                      <p:cBhvr additive="base">
                                        <p:cTn id="6" dur="1" fill="hold">
                                          <p:stCondLst>
                                            <p:cond delay="0"/>
                                          </p:stCondLst>
                                        </p:cTn>
                                        <p:tgtEl>
                                          <p:spTgt spid="38915">
                                            <p:bg/>
                                          </p:spTgt>
                                        </p:tgtEl>
                                        <p:attrNameLst>
                                          <p:attrName>style.visibility</p:attrName>
                                        </p:attrNameLst>
                                      </p:cBhvr>
                                      <p:to>
                                        <p:strVal val="visible"/>
                                      </p:to>
                                    </p:set>
                                    <p:animEffect transition="in" filter="randombar(horizontal)">
                                      <p:cBhvr additive="base">
                                        <p:cTn id="7" dur="500" fill="hold"/>
                                        <p:tgtEl>
                                          <p:spTgt spid="38915">
                                            <p:bg/>
                                          </p:spTgt>
                                        </p:tgtEl>
                                      </p:cBhvr>
                                    </p:animEffect>
                                  </p:childTnLst>
                                </p:cTn>
                              </p:par>
                            </p:childTnLst>
                          </p:cTn>
                        </p:par>
                        <p:par>
                          <p:cTn id="8" fill="hold" nodeType="afterGroup">
                            <p:stCondLst>
                              <p:cond delay="500"/>
                            </p:stCondLst>
                            <p:childTnLst>
                              <p:par>
                                <p:cTn id="9" presetID="14" presetClass="entr" presetSubtype="10" dur="500" fill="hold" grpId="0" nodeType="afterEffect">
                                  <p:stCondLst>
                                    <p:cond delay="500"/>
                                  </p:stCondLst>
                                  <p:childTnLst>
                                    <p:set>
                                      <p:cBhvr additive="base">
                                        <p:cTn id="10" dur="1" fill="hold">
                                          <p:stCondLst>
                                            <p:cond delay="0"/>
                                          </p:stCondLst>
                                        </p:cTn>
                                        <p:tgtEl>
                                          <p:spTgt spid="38915">
                                            <p:txEl>
                                              <p:pRg st="0" end="0"/>
                                            </p:txEl>
                                          </p:spTgt>
                                        </p:tgtEl>
                                        <p:attrNameLst>
                                          <p:attrName>style.visibility</p:attrName>
                                        </p:attrNameLst>
                                      </p:cBhvr>
                                      <p:to>
                                        <p:strVal val="visible"/>
                                      </p:to>
                                    </p:set>
                                    <p:animEffect transition="in" filter="randombar(horizontal)">
                                      <p:cBhvr additive="base">
                                        <p:cTn id="11" dur="500" fill="hold"/>
                                        <p:tgtEl>
                                          <p:spTgt spid="3891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5" grpId="0" uiExpand="1" build="p" animBg="1"/>
    </p:bld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9938" name=""/>
          <p:cNvSpPr/>
          <p:nvPr>
            <p:ph type="title"/>
          </p:nvPr>
        </p:nvSpPr>
        <p:spPr>
          <a:xfrm>
            <a:off x="838200" y="514350"/>
            <a:ext cx="7543800" cy="903288"/>
          </a:xfrm>
          <a:prstGeom prst="rect">
            <a:avLst/>
          </a:prstGeom>
          <a:noFill/>
          <a:ln>
            <a:solidFill>
              <a:prstClr val="black"/>
            </a:solidFill>
            <a:miter lim="800000"/>
          </a:ln>
        </p:spPr>
        <p:txBody>
          <a:bodyPr anchor="ctr" anchorCtr="0"/>
          <a:lstStyle>
            <a:lvl1pPr marL="0" indent="0" algn="ctr" defTabSz="914400" eaLnBrk="1" fontAlgn="base" hangingPunct="1">
              <a:lnSpc>
                <a:spcPct val="100000"/>
              </a:lnSpc>
              <a:spcBef>
                <a:spcPct val="0"/>
              </a:spcBef>
              <a:spcAft>
                <a:spcPct val="0"/>
              </a:spcAft>
              <a:buClrTx/>
              <a:buSzTx/>
              <a:buFontTx/>
              <a:buNone/>
              <a:defRPr lang="zh-CN" altLang="en-US" sz="3200" b="1" i="0" u="none">
                <a:solidFill>
                  <a:schemeClr val="tx2"/>
                </a:solidFill>
                <a:latin typeface="Arial"/>
                <a:ea typeface="黑体" pitchFamily="2" charset="-122"/>
              </a:defRPr>
            </a:lvl1pPr>
          </a:lstStyle>
          <a:p>
            <a:pPr lvl="0"/>
            <a:r>
              <a:rPr lang="zh-CN" altLang="en-US" b="0"/>
              <a:t>他山之石  能够攻玉</a:t>
            </a:r>
          </a:p>
        </p:txBody>
      </p:sp>
      <p:sp>
        <p:nvSpPr>
          <p:cNvPr id="39939" name=""/>
          <p:cNvSpPr/>
          <p:nvPr>
            <p:ph type="body" idx="4294967295"/>
          </p:nvPr>
        </p:nvSpPr>
        <p:spPr>
          <a:xfrm>
            <a:off x="838200" y="1412875"/>
            <a:ext cx="7543800" cy="5040312"/>
          </a:xfrm>
          <a:prstGeom prst="rect">
            <a:avLst/>
          </a:prstGeom>
          <a:solidFill>
            <a:schemeClr val="accent2"/>
          </a:solidFill>
          <a:ln>
            <a:solidFill>
              <a:prstClr val="black"/>
            </a:solidFill>
            <a:miter lim="800000"/>
          </a:ln>
        </p:spPr>
        <p:txBody>
          <a:bodyPr/>
          <a:lstStyle>
            <a:lvl1pPr marL="342900" indent="-342900" algn="l" defTabSz="914400" eaLnBrk="1" fontAlgn="base" hangingPunct="1">
              <a:lnSpc>
                <a:spcPct val="100000"/>
              </a:lnSpc>
              <a:spcBef>
                <a:spcPct val="20000"/>
              </a:spcBef>
              <a:spcAft>
                <a:spcPct val="0"/>
              </a:spcAft>
              <a:buClrTx/>
              <a:buSzTx/>
              <a:buFontTx/>
              <a:buChar char="•"/>
              <a:defRPr lang="zh-CN" altLang="en-US" sz="2800" b="0" i="0" u="none">
                <a:solidFill>
                  <a:schemeClr val="tx1"/>
                </a:solidFill>
                <a:latin typeface="Arial"/>
                <a:ea typeface="宋体"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400" b="0" i="0" u="none">
                <a:solidFill>
                  <a:schemeClr val="tx1"/>
                </a:solidFill>
                <a:latin typeface="Arial"/>
                <a:ea typeface="宋体"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2000" b="0" i="0" u="none">
                <a:solidFill>
                  <a:schemeClr val="tx1"/>
                </a:solidFill>
                <a:latin typeface="Arial"/>
                <a:ea typeface="宋体"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800" b="0" i="0" u="none">
                <a:solidFill>
                  <a:schemeClr val="tx1"/>
                </a:solidFill>
                <a:latin typeface="Arial"/>
                <a:ea typeface="宋体"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800" b="0" i="0" u="none">
                <a:solidFill>
                  <a:schemeClr val="tx1"/>
                </a:solidFill>
                <a:latin typeface="Arial"/>
                <a:ea typeface="宋体" charset="-122"/>
              </a:defRPr>
            </a:lvl5pPr>
          </a:lstStyle>
          <a:p>
            <a:r>
              <a:t>      在“杜保良事件”旳警示下，郑州、北京、昆明等地交警纷纷实施手机短信告知、短期内送上告知单，提醒车主及时申诉、复议，阳光下人性执法正成为行政程序公开旳精髓。 </a:t>
            </a:r>
          </a:p>
          <a:p>
            <a:r>
              <a:t>     《广西道路交通安全条例》2023年9月８日经过广西壮族自治区人民政府审查，审查稿第七十一条要求：公安机关交通管理部门根据交通技术监控统计资料进行处分旳，应该在违法行为发生十五个工作日内，经过正当方式告知当事人，逾期未告知旳，不得进行处分。 </a:t>
            </a: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4" presetClass="entr" presetSubtype="10" dur="500" fill="hold" grpId="0" nodeType="clickEffect">
                                  <p:stCondLst>
                                    <p:cond delay="0"/>
                                  </p:stCondLst>
                                  <p:childTnLst>
                                    <p:set>
                                      <p:cBhvr additive="base">
                                        <p:cTn id="6" dur="1" fill="hold">
                                          <p:stCondLst>
                                            <p:cond delay="0"/>
                                          </p:stCondLst>
                                        </p:cTn>
                                        <p:tgtEl>
                                          <p:spTgt spid="39939">
                                            <p:bg/>
                                          </p:spTgt>
                                        </p:tgtEl>
                                        <p:attrNameLst>
                                          <p:attrName>style.visibility</p:attrName>
                                        </p:attrNameLst>
                                      </p:cBhvr>
                                      <p:to>
                                        <p:strVal val="visible"/>
                                      </p:to>
                                    </p:set>
                                    <p:animEffect transition="in" filter="randombar(horizontal)">
                                      <p:cBhvr additive="base">
                                        <p:cTn id="7" dur="500" fill="hold"/>
                                        <p:tgtEl>
                                          <p:spTgt spid="39939">
                                            <p:bg/>
                                          </p:spTgt>
                                        </p:tgtEl>
                                      </p:cBhvr>
                                    </p:animEffect>
                                  </p:childTnLst>
                                </p:cTn>
                              </p:par>
                            </p:childTnLst>
                          </p:cTn>
                        </p:par>
                        <p:par>
                          <p:cTn id="8" fill="hold" nodeType="afterGroup">
                            <p:stCondLst>
                              <p:cond delay="500"/>
                            </p:stCondLst>
                            <p:childTnLst>
                              <p:par>
                                <p:cTn id="9" presetID="14" presetClass="entr" presetSubtype="10" dur="500" fill="hold" grpId="0" nodeType="afterEffect">
                                  <p:stCondLst>
                                    <p:cond delay="500"/>
                                  </p:stCondLst>
                                  <p:childTnLst>
                                    <p:set>
                                      <p:cBhvr additive="base">
                                        <p:cTn id="10" dur="1" fill="hold">
                                          <p:stCondLst>
                                            <p:cond delay="0"/>
                                          </p:stCondLst>
                                        </p:cTn>
                                        <p:tgtEl>
                                          <p:spTgt spid="39939">
                                            <p:txEl>
                                              <p:pRg st="0" end="0"/>
                                            </p:txEl>
                                          </p:spTgt>
                                        </p:tgtEl>
                                        <p:attrNameLst>
                                          <p:attrName>style.visibility</p:attrName>
                                        </p:attrNameLst>
                                      </p:cBhvr>
                                      <p:to>
                                        <p:strVal val="visible"/>
                                      </p:to>
                                    </p:set>
                                    <p:animEffect transition="in" filter="randombar(horizontal)">
                                      <p:cBhvr additive="base">
                                        <p:cTn id="11" dur="500" fill="hold"/>
                                        <p:tgtEl>
                                          <p:spTgt spid="39939">
                                            <p:txEl>
                                              <p:pRg st="0" end="0"/>
                                            </p:txEl>
                                          </p:spTgt>
                                        </p:tgtEl>
                                      </p:cBhvr>
                                    </p:animEffect>
                                  </p:childTnLst>
                                </p:cTn>
                              </p:par>
                            </p:childTnLst>
                          </p:cTn>
                        </p:par>
                      </p:childTnLst>
                    </p:cTn>
                  </p:par>
                  <p:par>
                    <p:cTn id="12" fill="hold" nodeType="clickPar">
                      <p:stCondLst>
                        <p:cond delay="indefinite"/>
                      </p:stCondLst>
                      <p:childTnLst>
                        <p:par>
                          <p:cTn id="13" fill="hold" nodeType="afterGroup">
                            <p:stCondLst>
                              <p:cond delay="0"/>
                            </p:stCondLst>
                            <p:childTnLst>
                              <p:par>
                                <p:cTn id="14" presetID="14" presetClass="entr" presetSubtype="10" dur="500" fill="hold" grpId="0" nodeType="clickEffect">
                                  <p:stCondLst>
                                    <p:cond delay="0"/>
                                  </p:stCondLst>
                                  <p:childTnLst>
                                    <p:set>
                                      <p:cBhvr additive="base">
                                        <p:cTn id="15" dur="1" fill="hold">
                                          <p:stCondLst>
                                            <p:cond delay="0"/>
                                          </p:stCondLst>
                                        </p:cTn>
                                        <p:tgtEl>
                                          <p:spTgt spid="39939">
                                            <p:txEl>
                                              <p:pRg st="1" end="1"/>
                                            </p:txEl>
                                          </p:spTgt>
                                        </p:tgtEl>
                                        <p:attrNameLst>
                                          <p:attrName>style.visibility</p:attrName>
                                        </p:attrNameLst>
                                      </p:cBhvr>
                                      <p:to>
                                        <p:strVal val="visible"/>
                                      </p:to>
                                    </p:set>
                                    <p:animEffect transition="in" filter="randombar(horizontal)">
                                      <p:cBhvr additive="base">
                                        <p:cTn id="16" dur="500" fill="hold"/>
                                        <p:tgtEl>
                                          <p:spTgt spid="3993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uiExpand="1" build="p" animBg="1"/>
    </p:bld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62" name=""/>
          <p:cNvSpPr/>
          <p:nvPr>
            <p:ph type="title"/>
          </p:nvPr>
        </p:nvSpPr>
        <p:spPr>
          <a:xfrm>
            <a:off x="612775" y="514350"/>
            <a:ext cx="7769225" cy="904875"/>
          </a:xfrm>
          <a:prstGeom prst="rect">
            <a:avLst/>
          </a:prstGeom>
          <a:noFill/>
          <a:ln>
            <a:solidFill>
              <a:prstClr val="black"/>
            </a:solidFill>
            <a:miter lim="800000"/>
          </a:ln>
        </p:spPr>
        <p:txBody>
          <a:bodyPr anchor="ctr" anchorCtr="0"/>
          <a:lstStyle>
            <a:lvl1pPr marL="0" indent="0" algn="ctr" defTabSz="914400" eaLnBrk="1" fontAlgn="base" hangingPunct="1">
              <a:lnSpc>
                <a:spcPct val="100000"/>
              </a:lnSpc>
              <a:spcBef>
                <a:spcPct val="0"/>
              </a:spcBef>
              <a:spcAft>
                <a:spcPct val="0"/>
              </a:spcAft>
              <a:buClrTx/>
              <a:buSzTx/>
              <a:buFontTx/>
              <a:buNone/>
              <a:defRPr lang="zh-CN" altLang="en-US" sz="3200" b="1" i="0" u="none">
                <a:solidFill>
                  <a:schemeClr val="tx2"/>
                </a:solidFill>
                <a:latin typeface="Arial"/>
                <a:ea typeface="黑体" pitchFamily="2" charset="-122"/>
              </a:defRPr>
            </a:lvl1pPr>
          </a:lstStyle>
          <a:p>
            <a:pPr lvl="0"/>
            <a:r>
              <a:rPr lang="zh-CN" altLang="en-US" sz="2800" b="0"/>
              <a:t>案例三：</a:t>
            </a:r>
            <a:br>
              <a:rPr lang="zh-CN" altLang="en-US" sz="2800" b="0"/>
            </a:br>
            <a:r>
              <a:rPr lang="en-US" altLang="en-US" sz="2800" b="0"/>
              <a:t>“旳哥”交通违法 交警罚抄300遍“我错了”</a:t>
            </a:r>
            <a:r>
              <a:rPr lang="en-US" altLang="en-US" sz="2800"/>
              <a:t> </a:t>
            </a:r>
          </a:p>
        </p:txBody>
      </p:sp>
      <p:sp>
        <p:nvSpPr>
          <p:cNvPr id="40963" name=""/>
          <p:cNvSpPr/>
          <p:nvPr>
            <p:ph type="body" idx="4294967295"/>
          </p:nvPr>
        </p:nvSpPr>
        <p:spPr>
          <a:xfrm>
            <a:off x="838200" y="1600200"/>
            <a:ext cx="7543800" cy="4525962"/>
          </a:xfrm>
          <a:prstGeom prst="rect">
            <a:avLst/>
          </a:prstGeom>
          <a:solidFill>
            <a:schemeClr val="accent2"/>
          </a:solidFill>
          <a:ln>
            <a:solidFill>
              <a:prstClr val="black"/>
            </a:solidFill>
            <a:miter lim="800000"/>
          </a:ln>
        </p:spPr>
        <p:txBody>
          <a:bodyPr/>
          <a:lstStyle>
            <a:lvl1pPr marL="342900" indent="-342900" algn="l" defTabSz="914400" eaLnBrk="1" fontAlgn="base" hangingPunct="1">
              <a:lnSpc>
                <a:spcPct val="100000"/>
              </a:lnSpc>
              <a:spcBef>
                <a:spcPct val="20000"/>
              </a:spcBef>
              <a:spcAft>
                <a:spcPct val="0"/>
              </a:spcAft>
              <a:buClrTx/>
              <a:buSzTx/>
              <a:buFontTx/>
              <a:buChar char="•"/>
              <a:defRPr lang="zh-CN" altLang="en-US" sz="2800" b="0" i="0" u="none">
                <a:solidFill>
                  <a:schemeClr val="tx1"/>
                </a:solidFill>
                <a:latin typeface="Arial"/>
                <a:ea typeface="宋体"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400" b="0" i="0" u="none">
                <a:solidFill>
                  <a:schemeClr val="tx1"/>
                </a:solidFill>
                <a:latin typeface="Arial"/>
                <a:ea typeface="宋体"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2000" b="0" i="0" u="none">
                <a:solidFill>
                  <a:schemeClr val="tx1"/>
                </a:solidFill>
                <a:latin typeface="Arial"/>
                <a:ea typeface="宋体"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800" b="0" i="0" u="none">
                <a:solidFill>
                  <a:schemeClr val="tx1"/>
                </a:solidFill>
                <a:latin typeface="Arial"/>
                <a:ea typeface="宋体"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800" b="0" i="0" u="none">
                <a:solidFill>
                  <a:schemeClr val="tx1"/>
                </a:solidFill>
                <a:latin typeface="Arial"/>
                <a:ea typeface="宋体" charset="-122"/>
              </a:defRPr>
            </a:lvl5pPr>
          </a:lstStyle>
          <a:p>
            <a:r>
              <a:t>2023年3月，因违反了交警指挥信号、违法掉头，按要求，西安“旳哥”赵师傅要被处以400元旳罚款，但让他意想不到旳是，交警给出旳处理却是罚抄300遍“我错了”。</a:t>
            </a:r>
          </a:p>
          <a:p>
            <a:r>
              <a:t>      “A4旳纸抄了20行15列，加上开头旳‘警察同志’，一共是904个字，小伙子用了近20分钟，工工整整抄完了！”</a:t>
            </a:r>
          </a:p>
          <a:p>
            <a:r>
              <a:t>       赵师傅借来纸笔趴在路边小卖部柜台上花了近20分钟完毕了“作业”，要回了被扣旳驾照。 </a:t>
            </a: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55" presetClass="entr" presetSubtype="0" dur="1000" fill="hold" grpId="0" nodeType="clickEffect">
                                  <p:stCondLst>
                                    <p:cond delay="0"/>
                                  </p:stCondLst>
                                  <p:childTnLst>
                                    <p:set>
                                      <p:cBhvr additive="base">
                                        <p:cTn id="6" dur="1" fill="hold">
                                          <p:stCondLst>
                                            <p:cond delay="0"/>
                                          </p:stCondLst>
                                        </p:cTn>
                                        <p:tgtEl>
                                          <p:spTgt spid="40963">
                                            <p:bg/>
                                          </p:spTgt>
                                        </p:tgtEl>
                                        <p:attrNameLst>
                                          <p:attrName>style.visibility</p:attrName>
                                        </p:attrNameLst>
                                      </p:cBhvr>
                                      <p:to>
                                        <p:strVal val="visible"/>
                                      </p:to>
                                    </p:set>
                                    <p:anim calcmode="lin" valueType="num">
                                      <p:cBhvr additive="base">
                                        <p:cTn id="7" dur="1000" fill="hold"/>
                                        <p:tgtEl>
                                          <p:spTgt spid="40963">
                                            <p:bg/>
                                          </p:spTgt>
                                        </p:tgtEl>
                                        <p:attrNameLst>
                                          <p:attrName>ppt_w</p:attrName>
                                        </p:attrNameLst>
                                      </p:cBhvr>
                                      <p:tavLst>
                                        <p:tav tm="0">
                                          <p:val>
                                            <p:strVal val="#ppt_w*0.70"/>
                                          </p:val>
                                        </p:tav>
                                        <p:tav tm="100000">
                                          <p:val>
                                            <p:strVal val="#ppt_w"/>
                                          </p:val>
                                        </p:tav>
                                      </p:tavLst>
                                    </p:anim>
                                    <p:anim calcmode="lin" valueType="num">
                                      <p:cBhvr additive="base">
                                        <p:cTn id="8" dur="1000" fill="hold"/>
                                        <p:tgtEl>
                                          <p:spTgt spid="40963">
                                            <p:bg/>
                                          </p:spTgt>
                                        </p:tgtEl>
                                        <p:attrNameLst>
                                          <p:attrName>ppt_h</p:attrName>
                                        </p:attrNameLst>
                                      </p:cBhvr>
                                      <p:tavLst>
                                        <p:tav tm="0">
                                          <p:val>
                                            <p:strVal val="#ppt_h"/>
                                          </p:val>
                                        </p:tav>
                                        <p:tav tm="100000">
                                          <p:val>
                                            <p:strVal val="#ppt_h"/>
                                          </p:val>
                                        </p:tav>
                                      </p:tavLst>
                                    </p:anim>
                                    <p:animEffect transition="in" filter="fade">
                                      <p:cBhvr additive="base">
                                        <p:cTn id="9" dur="1000" fill="hold"/>
                                        <p:tgtEl>
                                          <p:spTgt spid="40963">
                                            <p:bg/>
                                          </p:spTgt>
                                        </p:tgtEl>
                                      </p:cBhvr>
                                    </p:animEffect>
                                  </p:childTnLst>
                                </p:cTn>
                              </p:par>
                            </p:childTnLst>
                          </p:cTn>
                        </p:par>
                        <p:par>
                          <p:cTn id="10" fill="hold" nodeType="afterGroup">
                            <p:stCondLst>
                              <p:cond delay="1000"/>
                            </p:stCondLst>
                            <p:childTnLst>
                              <p:par>
                                <p:cTn id="11" presetID="55" presetClass="entr" presetSubtype="0" dur="1000" fill="hold" grpId="0" nodeType="afterEffect">
                                  <p:stCondLst>
                                    <p:cond delay="1000"/>
                                  </p:stCondLst>
                                  <p:childTnLst>
                                    <p:set>
                                      <p:cBhvr additive="base">
                                        <p:cTn id="12" dur="1" fill="hold">
                                          <p:stCondLst>
                                            <p:cond delay="0"/>
                                          </p:stCondLst>
                                        </p:cTn>
                                        <p:tgtEl>
                                          <p:spTgt spid="40963">
                                            <p:txEl>
                                              <p:pRg st="0" end="0"/>
                                            </p:txEl>
                                          </p:spTgt>
                                        </p:tgtEl>
                                        <p:attrNameLst>
                                          <p:attrName>style.visibility</p:attrName>
                                        </p:attrNameLst>
                                      </p:cBhvr>
                                      <p:to>
                                        <p:strVal val="visible"/>
                                      </p:to>
                                    </p:set>
                                    <p:anim calcmode="lin" valueType="num">
                                      <p:cBhvr additive="base">
                                        <p:cTn id="13" dur="1000" fill="hold"/>
                                        <p:tgtEl>
                                          <p:spTgt spid="40963">
                                            <p:txEl>
                                              <p:pRg st="0" end="0"/>
                                            </p:txEl>
                                          </p:spTgt>
                                        </p:tgtEl>
                                        <p:attrNameLst>
                                          <p:attrName>ppt_w</p:attrName>
                                        </p:attrNameLst>
                                      </p:cBhvr>
                                      <p:tavLst>
                                        <p:tav tm="0">
                                          <p:val>
                                            <p:strVal val="#ppt_w*0.70"/>
                                          </p:val>
                                        </p:tav>
                                        <p:tav tm="100000">
                                          <p:val>
                                            <p:strVal val="#ppt_w"/>
                                          </p:val>
                                        </p:tav>
                                      </p:tavLst>
                                    </p:anim>
                                    <p:anim calcmode="lin" valueType="num">
                                      <p:cBhvr additive="base">
                                        <p:cTn id="14" dur="1000" fill="hold"/>
                                        <p:tgtEl>
                                          <p:spTgt spid="40963">
                                            <p:txEl>
                                              <p:pRg st="0" end="0"/>
                                            </p:txEl>
                                          </p:spTgt>
                                        </p:tgtEl>
                                        <p:attrNameLst>
                                          <p:attrName>ppt_h</p:attrName>
                                        </p:attrNameLst>
                                      </p:cBhvr>
                                      <p:tavLst>
                                        <p:tav tm="0">
                                          <p:val>
                                            <p:strVal val="#ppt_h"/>
                                          </p:val>
                                        </p:tav>
                                        <p:tav tm="100000">
                                          <p:val>
                                            <p:strVal val="#ppt_h"/>
                                          </p:val>
                                        </p:tav>
                                      </p:tavLst>
                                    </p:anim>
                                    <p:animEffect transition="in" filter="fade">
                                      <p:cBhvr additive="base">
                                        <p:cTn id="15" dur="1000" fill="hold"/>
                                        <p:tgtEl>
                                          <p:spTgt spid="40963">
                                            <p:txEl>
                                              <p:pRg st="0" end="0"/>
                                            </p:txEl>
                                          </p:spTgt>
                                        </p:tgtEl>
                                      </p:cBhvr>
                                    </p:animEffect>
                                  </p:childTnLst>
                                </p:cTn>
                              </p:par>
                            </p:childTnLst>
                          </p:cTn>
                        </p:par>
                      </p:childTnLst>
                    </p:cTn>
                  </p:par>
                  <p:par>
                    <p:cTn id="16" fill="hold" nodeType="clickPar">
                      <p:stCondLst>
                        <p:cond delay="indefinite"/>
                      </p:stCondLst>
                      <p:childTnLst>
                        <p:par>
                          <p:cTn id="17" fill="hold" nodeType="afterGroup">
                            <p:stCondLst>
                              <p:cond delay="0"/>
                            </p:stCondLst>
                            <p:childTnLst>
                              <p:par>
                                <p:cTn id="18" presetID="55" presetClass="entr" presetSubtype="0" dur="1000" fill="hold" grpId="0" nodeType="clickEffect">
                                  <p:stCondLst>
                                    <p:cond delay="0"/>
                                  </p:stCondLst>
                                  <p:childTnLst>
                                    <p:set>
                                      <p:cBhvr additive="base">
                                        <p:cTn id="19" dur="1" fill="hold">
                                          <p:stCondLst>
                                            <p:cond delay="0"/>
                                          </p:stCondLst>
                                        </p:cTn>
                                        <p:tgtEl>
                                          <p:spTgt spid="40963">
                                            <p:txEl>
                                              <p:pRg st="1" end="1"/>
                                            </p:txEl>
                                          </p:spTgt>
                                        </p:tgtEl>
                                        <p:attrNameLst>
                                          <p:attrName>style.visibility</p:attrName>
                                        </p:attrNameLst>
                                      </p:cBhvr>
                                      <p:to>
                                        <p:strVal val="visible"/>
                                      </p:to>
                                    </p:set>
                                    <p:anim calcmode="lin" valueType="num">
                                      <p:cBhvr additive="base">
                                        <p:cTn id="20" dur="1000" fill="hold"/>
                                        <p:tgtEl>
                                          <p:spTgt spid="40963">
                                            <p:txEl>
                                              <p:pRg st="1" end="1"/>
                                            </p:txEl>
                                          </p:spTgt>
                                        </p:tgtEl>
                                        <p:attrNameLst>
                                          <p:attrName>ppt_w</p:attrName>
                                        </p:attrNameLst>
                                      </p:cBhvr>
                                      <p:tavLst>
                                        <p:tav tm="0">
                                          <p:val>
                                            <p:strVal val="#ppt_w*0.70"/>
                                          </p:val>
                                        </p:tav>
                                        <p:tav tm="100000">
                                          <p:val>
                                            <p:strVal val="#ppt_w"/>
                                          </p:val>
                                        </p:tav>
                                      </p:tavLst>
                                    </p:anim>
                                    <p:anim calcmode="lin" valueType="num">
                                      <p:cBhvr additive="base">
                                        <p:cTn id="21" dur="1000" fill="hold"/>
                                        <p:tgtEl>
                                          <p:spTgt spid="40963">
                                            <p:txEl>
                                              <p:pRg st="1" end="1"/>
                                            </p:txEl>
                                          </p:spTgt>
                                        </p:tgtEl>
                                        <p:attrNameLst>
                                          <p:attrName>ppt_h</p:attrName>
                                        </p:attrNameLst>
                                      </p:cBhvr>
                                      <p:tavLst>
                                        <p:tav tm="0">
                                          <p:val>
                                            <p:strVal val="#ppt_h"/>
                                          </p:val>
                                        </p:tav>
                                        <p:tav tm="100000">
                                          <p:val>
                                            <p:strVal val="#ppt_h"/>
                                          </p:val>
                                        </p:tav>
                                      </p:tavLst>
                                    </p:anim>
                                    <p:animEffect transition="in" filter="fade">
                                      <p:cBhvr additive="base">
                                        <p:cTn id="22" dur="1000" fill="hold"/>
                                        <p:tgtEl>
                                          <p:spTgt spid="40963">
                                            <p:txEl>
                                              <p:pRg st="1" end="1"/>
                                            </p:txEl>
                                          </p:spTgt>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55" presetClass="entr" presetSubtype="0" dur="1000" fill="hold" grpId="0" nodeType="clickEffect">
                                  <p:stCondLst>
                                    <p:cond delay="0"/>
                                  </p:stCondLst>
                                  <p:childTnLst>
                                    <p:set>
                                      <p:cBhvr additive="base">
                                        <p:cTn id="26" dur="1" fill="hold">
                                          <p:stCondLst>
                                            <p:cond delay="0"/>
                                          </p:stCondLst>
                                        </p:cTn>
                                        <p:tgtEl>
                                          <p:spTgt spid="40963">
                                            <p:txEl>
                                              <p:pRg st="2" end="2"/>
                                            </p:txEl>
                                          </p:spTgt>
                                        </p:tgtEl>
                                        <p:attrNameLst>
                                          <p:attrName>style.visibility</p:attrName>
                                        </p:attrNameLst>
                                      </p:cBhvr>
                                      <p:to>
                                        <p:strVal val="visible"/>
                                      </p:to>
                                    </p:set>
                                    <p:anim calcmode="lin" valueType="num">
                                      <p:cBhvr additive="base">
                                        <p:cTn id="27" dur="1000" fill="hold"/>
                                        <p:tgtEl>
                                          <p:spTgt spid="40963">
                                            <p:txEl>
                                              <p:pRg st="2" end="2"/>
                                            </p:txEl>
                                          </p:spTgt>
                                        </p:tgtEl>
                                        <p:attrNameLst>
                                          <p:attrName>ppt_w</p:attrName>
                                        </p:attrNameLst>
                                      </p:cBhvr>
                                      <p:tavLst>
                                        <p:tav tm="0">
                                          <p:val>
                                            <p:strVal val="#ppt_w*0.70"/>
                                          </p:val>
                                        </p:tav>
                                        <p:tav tm="100000">
                                          <p:val>
                                            <p:strVal val="#ppt_w"/>
                                          </p:val>
                                        </p:tav>
                                      </p:tavLst>
                                    </p:anim>
                                    <p:anim calcmode="lin" valueType="num">
                                      <p:cBhvr additive="base">
                                        <p:cTn id="28" dur="1000" fill="hold"/>
                                        <p:tgtEl>
                                          <p:spTgt spid="40963">
                                            <p:txEl>
                                              <p:pRg st="2" end="2"/>
                                            </p:txEl>
                                          </p:spTgt>
                                        </p:tgtEl>
                                        <p:attrNameLst>
                                          <p:attrName>ppt_h</p:attrName>
                                        </p:attrNameLst>
                                      </p:cBhvr>
                                      <p:tavLst>
                                        <p:tav tm="0">
                                          <p:val>
                                            <p:strVal val="#ppt_h"/>
                                          </p:val>
                                        </p:tav>
                                        <p:tav tm="100000">
                                          <p:val>
                                            <p:strVal val="#ppt_h"/>
                                          </p:val>
                                        </p:tav>
                                      </p:tavLst>
                                    </p:anim>
                                    <p:animEffect transition="in" filter="fade">
                                      <p:cBhvr additive="base">
                                        <p:cTn id="29" dur="1000" fill="hold"/>
                                        <p:tgtEl>
                                          <p:spTgt spid="4096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3" grpId="0" uiExpand="1" build="p" animBg="1"/>
    </p:bld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986" name=""/>
          <p:cNvSpPr/>
          <p:nvPr>
            <p:ph type="title"/>
          </p:nvPr>
        </p:nvSpPr>
        <p:spPr>
          <a:xfrm>
            <a:off x="838200" y="514350"/>
            <a:ext cx="7543800" cy="903288"/>
          </a:xfrm>
          <a:prstGeom prst="rect">
            <a:avLst/>
          </a:prstGeom>
          <a:noFill/>
          <a:ln>
            <a:solidFill>
              <a:prstClr val="black"/>
            </a:solidFill>
            <a:miter lim="800000"/>
          </a:ln>
        </p:spPr>
        <p:txBody>
          <a:bodyPr anchor="ctr" anchorCtr="0"/>
          <a:lstStyle>
            <a:lvl1pPr marL="0" indent="0" algn="ctr" defTabSz="914400" eaLnBrk="1" fontAlgn="base" hangingPunct="1">
              <a:lnSpc>
                <a:spcPct val="100000"/>
              </a:lnSpc>
              <a:spcBef>
                <a:spcPct val="0"/>
              </a:spcBef>
              <a:spcAft>
                <a:spcPct val="0"/>
              </a:spcAft>
              <a:buClrTx/>
              <a:buSzTx/>
              <a:buFontTx/>
              <a:buNone/>
              <a:defRPr lang="zh-CN" altLang="en-US" sz="3200" b="1" i="0" u="none">
                <a:solidFill>
                  <a:schemeClr val="tx2"/>
                </a:solidFill>
                <a:latin typeface="Arial"/>
                <a:ea typeface="黑体" pitchFamily="2" charset="-122"/>
              </a:defRPr>
            </a:lvl1pPr>
          </a:lstStyle>
          <a:p>
            <a:pPr lvl="0"/>
            <a:r>
              <a:rPr lang="zh-CN" altLang="en-US" b="0">
                <a:solidFill>
                  <a:srgbClr val="990099"/>
                </a:solidFill>
              </a:rPr>
              <a:t>时代商报</a:t>
            </a:r>
          </a:p>
        </p:txBody>
      </p:sp>
      <p:sp>
        <p:nvSpPr>
          <p:cNvPr id="41987" name=""/>
          <p:cNvSpPr/>
          <p:nvPr>
            <p:ph type="body" idx="4294967295"/>
          </p:nvPr>
        </p:nvSpPr>
        <p:spPr>
          <a:xfrm>
            <a:off x="838200" y="1600200"/>
            <a:ext cx="7543800" cy="4525962"/>
          </a:xfrm>
          <a:prstGeom prst="rect">
            <a:avLst/>
          </a:prstGeom>
          <a:solidFill>
            <a:schemeClr val="accent2"/>
          </a:solidFill>
          <a:ln>
            <a:solidFill>
              <a:prstClr val="black"/>
            </a:solidFill>
            <a:miter lim="800000"/>
          </a:ln>
        </p:spPr>
        <p:txBody>
          <a:bodyPr/>
          <a:lstStyle>
            <a:lvl1pPr marL="342900" indent="-342900" algn="l" defTabSz="914400" eaLnBrk="1" fontAlgn="base" hangingPunct="1">
              <a:lnSpc>
                <a:spcPct val="100000"/>
              </a:lnSpc>
              <a:spcBef>
                <a:spcPct val="20000"/>
              </a:spcBef>
              <a:spcAft>
                <a:spcPct val="0"/>
              </a:spcAft>
              <a:buClrTx/>
              <a:buSzTx/>
              <a:buFontTx/>
              <a:buChar char="•"/>
              <a:defRPr lang="zh-CN" altLang="en-US" sz="2800" b="0" i="0" u="none">
                <a:solidFill>
                  <a:schemeClr val="tx1"/>
                </a:solidFill>
                <a:latin typeface="Arial"/>
                <a:ea typeface="宋体"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400" b="0" i="0" u="none">
                <a:solidFill>
                  <a:schemeClr val="tx1"/>
                </a:solidFill>
                <a:latin typeface="Arial"/>
                <a:ea typeface="宋体"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2000" b="0" i="0" u="none">
                <a:solidFill>
                  <a:schemeClr val="tx1"/>
                </a:solidFill>
                <a:latin typeface="Arial"/>
                <a:ea typeface="宋体"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800" b="0" i="0" u="none">
                <a:solidFill>
                  <a:schemeClr val="tx1"/>
                </a:solidFill>
                <a:latin typeface="Arial"/>
                <a:ea typeface="宋体"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800" b="0" i="0" u="none">
                <a:solidFill>
                  <a:schemeClr val="tx1"/>
                </a:solidFill>
                <a:latin typeface="Arial"/>
                <a:ea typeface="宋体" charset="-122"/>
              </a:defRPr>
            </a:lvl5pPr>
          </a:lstStyle>
          <a:p>
            <a:pPr lvl="0"/>
            <a:endParaRPr lang="zh-CN" altLang="en-US" sz="3200"/>
          </a:p>
          <a:p>
            <a:pPr lvl="0"/>
            <a:endParaRPr lang="zh-CN" altLang="en-US" sz="3200"/>
          </a:p>
          <a:p>
            <a:pPr lvl="0"/>
            <a:r>
              <a:rPr lang="zh-CN" altLang="en-US" sz="3200" b="1">
                <a:solidFill>
                  <a:schemeClr val="bg1"/>
                </a:solidFill>
                <a:ea typeface="华文新魏" pitchFamily="2" charset="-122"/>
              </a:rPr>
              <a:t>李白斗酒诗百篇，旳哥检讨三百遍。</a:t>
            </a:r>
          </a:p>
          <a:p>
            <a:pPr lvl="0"/>
            <a:endParaRPr lang="zh-CN" altLang="en-US" sz="3200" b="1">
              <a:solidFill>
                <a:schemeClr val="bg1"/>
              </a:solidFill>
              <a:ea typeface="华文新魏" pitchFamily="2" charset="-122"/>
            </a:endParaRPr>
          </a:p>
          <a:p>
            <a:pPr lvl="0"/>
            <a:r>
              <a:rPr lang="zh-CN" altLang="en-US" sz="3200" b="1">
                <a:solidFill>
                  <a:schemeClr val="bg1"/>
                </a:solidFill>
                <a:ea typeface="华文新魏" pitchFamily="2" charset="-122"/>
              </a:rPr>
              <a:t>人性管理走歪路，尊严能抵几多钱？</a:t>
            </a:r>
            <a:r>
              <a:rPr lang="zh-CN" altLang="en-US" sz="3200" b="1"/>
              <a:t> </a:t>
            </a: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55" presetClass="entr" presetSubtype="0" dur="1000" fill="hold" grpId="0" nodeType="clickEffect">
                                  <p:stCondLst>
                                    <p:cond delay="0"/>
                                  </p:stCondLst>
                                  <p:childTnLst>
                                    <p:set>
                                      <p:cBhvr additive="base">
                                        <p:cTn id="6" dur="1" fill="hold">
                                          <p:stCondLst>
                                            <p:cond delay="0"/>
                                          </p:stCondLst>
                                        </p:cTn>
                                        <p:tgtEl>
                                          <p:spTgt spid="41987">
                                            <p:bg/>
                                          </p:spTgt>
                                        </p:tgtEl>
                                        <p:attrNameLst>
                                          <p:attrName>style.visibility</p:attrName>
                                        </p:attrNameLst>
                                      </p:cBhvr>
                                      <p:to>
                                        <p:strVal val="visible"/>
                                      </p:to>
                                    </p:set>
                                    <p:anim calcmode="lin" valueType="num">
                                      <p:cBhvr additive="base">
                                        <p:cTn id="7" dur="1000" fill="hold"/>
                                        <p:tgtEl>
                                          <p:spTgt spid="41987">
                                            <p:bg/>
                                          </p:spTgt>
                                        </p:tgtEl>
                                        <p:attrNameLst>
                                          <p:attrName>ppt_w</p:attrName>
                                        </p:attrNameLst>
                                      </p:cBhvr>
                                      <p:tavLst>
                                        <p:tav tm="0">
                                          <p:val>
                                            <p:strVal val="#ppt_w*0.70"/>
                                          </p:val>
                                        </p:tav>
                                        <p:tav tm="100000">
                                          <p:val>
                                            <p:strVal val="#ppt_w"/>
                                          </p:val>
                                        </p:tav>
                                      </p:tavLst>
                                    </p:anim>
                                    <p:anim calcmode="lin" valueType="num">
                                      <p:cBhvr additive="base">
                                        <p:cTn id="8" dur="1000" fill="hold"/>
                                        <p:tgtEl>
                                          <p:spTgt spid="41987">
                                            <p:bg/>
                                          </p:spTgt>
                                        </p:tgtEl>
                                        <p:attrNameLst>
                                          <p:attrName>ppt_h</p:attrName>
                                        </p:attrNameLst>
                                      </p:cBhvr>
                                      <p:tavLst>
                                        <p:tav tm="0">
                                          <p:val>
                                            <p:strVal val="#ppt_h"/>
                                          </p:val>
                                        </p:tav>
                                        <p:tav tm="100000">
                                          <p:val>
                                            <p:strVal val="#ppt_h"/>
                                          </p:val>
                                        </p:tav>
                                      </p:tavLst>
                                    </p:anim>
                                    <p:animEffect transition="in" filter="fade">
                                      <p:cBhvr additive="base">
                                        <p:cTn id="9" dur="1000" fill="hold"/>
                                        <p:tgtEl>
                                          <p:spTgt spid="41987">
                                            <p:bg/>
                                          </p:spTgt>
                                        </p:tgtEl>
                                      </p:cBhvr>
                                    </p:animEffect>
                                  </p:childTnLst>
                                </p:cTn>
                              </p:par>
                            </p:childTnLst>
                          </p:cTn>
                        </p:par>
                        <p:par>
                          <p:cTn id="10" fill="hold" nodeType="afterGroup">
                            <p:stCondLst>
                              <p:cond delay="1000"/>
                            </p:stCondLst>
                            <p:childTnLst>
                              <p:par>
                                <p:cTn id="11" presetID="55" presetClass="entr" presetSubtype="0" dur="1000" fill="hold" grpId="0" nodeType="afterEffect">
                                  <p:stCondLst>
                                    <p:cond delay="1000"/>
                                  </p:stCondLst>
                                  <p:childTnLst>
                                    <p:set>
                                      <p:cBhvr additive="base">
                                        <p:cTn id="12" dur="1" fill="hold">
                                          <p:stCondLst>
                                            <p:cond delay="0"/>
                                          </p:stCondLst>
                                        </p:cTn>
                                        <p:tgtEl>
                                          <p:spTgt spid="41987">
                                            <p:txEl>
                                              <p:pRg st="2" end="2"/>
                                            </p:txEl>
                                          </p:spTgt>
                                        </p:tgtEl>
                                        <p:attrNameLst>
                                          <p:attrName>style.visibility</p:attrName>
                                        </p:attrNameLst>
                                      </p:cBhvr>
                                      <p:to>
                                        <p:strVal val="visible"/>
                                      </p:to>
                                    </p:set>
                                    <p:anim calcmode="lin" valueType="num">
                                      <p:cBhvr additive="base">
                                        <p:cTn id="13" dur="1000" fill="hold"/>
                                        <p:tgtEl>
                                          <p:spTgt spid="41987">
                                            <p:txEl>
                                              <p:pRg st="2" end="2"/>
                                            </p:txEl>
                                          </p:spTgt>
                                        </p:tgtEl>
                                        <p:attrNameLst>
                                          <p:attrName>ppt_w</p:attrName>
                                        </p:attrNameLst>
                                      </p:cBhvr>
                                      <p:tavLst>
                                        <p:tav tm="0">
                                          <p:val>
                                            <p:strVal val="#ppt_w*0.70"/>
                                          </p:val>
                                        </p:tav>
                                        <p:tav tm="100000">
                                          <p:val>
                                            <p:strVal val="#ppt_w"/>
                                          </p:val>
                                        </p:tav>
                                      </p:tavLst>
                                    </p:anim>
                                    <p:anim calcmode="lin" valueType="num">
                                      <p:cBhvr additive="base">
                                        <p:cTn id="14" dur="1000" fill="hold"/>
                                        <p:tgtEl>
                                          <p:spTgt spid="41987">
                                            <p:txEl>
                                              <p:pRg st="2" end="2"/>
                                            </p:txEl>
                                          </p:spTgt>
                                        </p:tgtEl>
                                        <p:attrNameLst>
                                          <p:attrName>ppt_h</p:attrName>
                                        </p:attrNameLst>
                                      </p:cBhvr>
                                      <p:tavLst>
                                        <p:tav tm="0">
                                          <p:val>
                                            <p:strVal val="#ppt_h"/>
                                          </p:val>
                                        </p:tav>
                                        <p:tav tm="100000">
                                          <p:val>
                                            <p:strVal val="#ppt_h"/>
                                          </p:val>
                                        </p:tav>
                                      </p:tavLst>
                                    </p:anim>
                                    <p:animEffect transition="in" filter="fade">
                                      <p:cBhvr additive="base">
                                        <p:cTn id="15" dur="1000" fill="hold"/>
                                        <p:tgtEl>
                                          <p:spTgt spid="41987">
                                            <p:txEl>
                                              <p:pRg st="2" end="2"/>
                                            </p:txEl>
                                          </p:spTgt>
                                        </p:tgtEl>
                                      </p:cBhvr>
                                    </p:animEffect>
                                  </p:childTnLst>
                                </p:cTn>
                              </p:par>
                            </p:childTnLst>
                          </p:cTn>
                        </p:par>
                      </p:childTnLst>
                    </p:cTn>
                  </p:par>
                  <p:par>
                    <p:cTn id="16" fill="hold" nodeType="clickPar">
                      <p:stCondLst>
                        <p:cond delay="indefinite"/>
                      </p:stCondLst>
                      <p:childTnLst>
                        <p:par>
                          <p:cTn id="17" fill="hold" nodeType="afterGroup">
                            <p:stCondLst>
                              <p:cond delay="0"/>
                            </p:stCondLst>
                            <p:childTnLst>
                              <p:par>
                                <p:cTn id="18" presetID="55" presetClass="entr" presetSubtype="0" dur="1000" fill="hold" grpId="0" nodeType="clickEffect">
                                  <p:stCondLst>
                                    <p:cond delay="0"/>
                                  </p:stCondLst>
                                  <p:childTnLst>
                                    <p:set>
                                      <p:cBhvr additive="base">
                                        <p:cTn id="19" dur="1" fill="hold">
                                          <p:stCondLst>
                                            <p:cond delay="0"/>
                                          </p:stCondLst>
                                        </p:cTn>
                                        <p:tgtEl>
                                          <p:spTgt spid="41987">
                                            <p:txEl>
                                              <p:pRg st="4" end="4"/>
                                            </p:txEl>
                                          </p:spTgt>
                                        </p:tgtEl>
                                        <p:attrNameLst>
                                          <p:attrName>style.visibility</p:attrName>
                                        </p:attrNameLst>
                                      </p:cBhvr>
                                      <p:to>
                                        <p:strVal val="visible"/>
                                      </p:to>
                                    </p:set>
                                    <p:anim calcmode="lin" valueType="num">
                                      <p:cBhvr additive="base">
                                        <p:cTn id="20" dur="1000" fill="hold"/>
                                        <p:tgtEl>
                                          <p:spTgt spid="41987">
                                            <p:txEl>
                                              <p:pRg st="4" end="4"/>
                                            </p:txEl>
                                          </p:spTgt>
                                        </p:tgtEl>
                                        <p:attrNameLst>
                                          <p:attrName>ppt_w</p:attrName>
                                        </p:attrNameLst>
                                      </p:cBhvr>
                                      <p:tavLst>
                                        <p:tav tm="0">
                                          <p:val>
                                            <p:strVal val="#ppt_w*0.70"/>
                                          </p:val>
                                        </p:tav>
                                        <p:tav tm="100000">
                                          <p:val>
                                            <p:strVal val="#ppt_w"/>
                                          </p:val>
                                        </p:tav>
                                      </p:tavLst>
                                    </p:anim>
                                    <p:anim calcmode="lin" valueType="num">
                                      <p:cBhvr additive="base">
                                        <p:cTn id="21" dur="1000" fill="hold"/>
                                        <p:tgtEl>
                                          <p:spTgt spid="41987">
                                            <p:txEl>
                                              <p:pRg st="4" end="4"/>
                                            </p:txEl>
                                          </p:spTgt>
                                        </p:tgtEl>
                                        <p:attrNameLst>
                                          <p:attrName>ppt_h</p:attrName>
                                        </p:attrNameLst>
                                      </p:cBhvr>
                                      <p:tavLst>
                                        <p:tav tm="0">
                                          <p:val>
                                            <p:strVal val="#ppt_h"/>
                                          </p:val>
                                        </p:tav>
                                        <p:tav tm="100000">
                                          <p:val>
                                            <p:strVal val="#ppt_h"/>
                                          </p:val>
                                        </p:tav>
                                      </p:tavLst>
                                    </p:anim>
                                    <p:animEffect transition="in" filter="fade">
                                      <p:cBhvr additive="base">
                                        <p:cTn id="22" dur="1000" fill="hold"/>
                                        <p:tgtEl>
                                          <p:spTgt spid="4198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7" grpId="0" uiExpand="1" build="p" animBg="1"/>
    </p:bldLst>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3010" name=""/>
          <p:cNvSpPr/>
          <p:nvPr>
            <p:ph type="title"/>
          </p:nvPr>
        </p:nvSpPr>
        <p:spPr>
          <a:xfrm>
            <a:off x="838200" y="514350"/>
            <a:ext cx="7543800" cy="903288"/>
          </a:xfrm>
          <a:prstGeom prst="rect">
            <a:avLst/>
          </a:prstGeom>
          <a:noFill/>
          <a:ln>
            <a:solidFill>
              <a:prstClr val="black"/>
            </a:solidFill>
            <a:miter lim="800000"/>
          </a:ln>
        </p:spPr>
        <p:txBody>
          <a:bodyPr anchor="ctr" anchorCtr="0"/>
          <a:lstStyle>
            <a:lvl1pPr marL="0" indent="0" algn="ctr" defTabSz="914400" eaLnBrk="1" fontAlgn="base" hangingPunct="1">
              <a:lnSpc>
                <a:spcPct val="100000"/>
              </a:lnSpc>
              <a:spcBef>
                <a:spcPct val="0"/>
              </a:spcBef>
              <a:spcAft>
                <a:spcPct val="0"/>
              </a:spcAft>
              <a:buClrTx/>
              <a:buSzTx/>
              <a:buFontTx/>
              <a:buNone/>
              <a:defRPr lang="zh-CN" altLang="en-US" sz="3200" b="1" i="0" u="none">
                <a:solidFill>
                  <a:schemeClr val="tx2"/>
                </a:solidFill>
                <a:latin typeface="Arial"/>
                <a:ea typeface="黑体" pitchFamily="2" charset="-122"/>
              </a:defRPr>
            </a:lvl1pPr>
          </a:lstStyle>
          <a:p>
            <a:pPr lvl="0"/>
            <a:r>
              <a:rPr lang="zh-CN" altLang="en-US" b="0"/>
              <a:t>思索</a:t>
            </a:r>
          </a:p>
        </p:txBody>
      </p:sp>
      <p:sp>
        <p:nvSpPr>
          <p:cNvPr id="43011" name=""/>
          <p:cNvSpPr/>
          <p:nvPr>
            <p:ph type="body" idx="4294967295"/>
          </p:nvPr>
        </p:nvSpPr>
        <p:spPr>
          <a:xfrm>
            <a:off x="838200" y="1600200"/>
            <a:ext cx="7543800" cy="4525962"/>
          </a:xfrm>
          <a:prstGeom prst="rect">
            <a:avLst/>
          </a:prstGeom>
          <a:solidFill>
            <a:schemeClr val="accent2"/>
          </a:solidFill>
          <a:ln>
            <a:solidFill>
              <a:prstClr val="black"/>
            </a:solidFill>
            <a:miter lim="800000"/>
          </a:ln>
        </p:spPr>
        <p:txBody>
          <a:bodyPr/>
          <a:lstStyle>
            <a:lvl1pPr marL="342900" indent="-342900" algn="l" defTabSz="914400" eaLnBrk="1" fontAlgn="base" hangingPunct="1">
              <a:lnSpc>
                <a:spcPct val="100000"/>
              </a:lnSpc>
              <a:spcBef>
                <a:spcPct val="20000"/>
              </a:spcBef>
              <a:spcAft>
                <a:spcPct val="0"/>
              </a:spcAft>
              <a:buClrTx/>
              <a:buSzTx/>
              <a:buFontTx/>
              <a:buChar char="•"/>
              <a:defRPr lang="zh-CN" altLang="en-US" sz="2800" b="0" i="0" u="none">
                <a:solidFill>
                  <a:schemeClr val="tx1"/>
                </a:solidFill>
                <a:latin typeface="Arial"/>
                <a:ea typeface="宋体"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400" b="0" i="0" u="none">
                <a:solidFill>
                  <a:schemeClr val="tx1"/>
                </a:solidFill>
                <a:latin typeface="Arial"/>
                <a:ea typeface="宋体"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2000" b="0" i="0" u="none">
                <a:solidFill>
                  <a:schemeClr val="tx1"/>
                </a:solidFill>
                <a:latin typeface="Arial"/>
                <a:ea typeface="宋体"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800" b="0" i="0" u="none">
                <a:solidFill>
                  <a:schemeClr val="tx1"/>
                </a:solidFill>
                <a:latin typeface="Arial"/>
                <a:ea typeface="宋体"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800" b="0" i="0" u="none">
                <a:solidFill>
                  <a:schemeClr val="tx1"/>
                </a:solidFill>
                <a:latin typeface="Arial"/>
                <a:ea typeface="宋体" charset="-122"/>
              </a:defRPr>
            </a:lvl5pPr>
          </a:lstStyle>
          <a:p>
            <a:pPr lvl="0"/>
            <a:endParaRPr lang="zh-CN" altLang="en-US"/>
          </a:p>
          <a:p>
            <a:pPr lvl="0"/>
            <a:endParaRPr lang="zh-CN" altLang="en-US"/>
          </a:p>
          <a:p>
            <a:pPr lvl="0"/>
            <a:r>
              <a:rPr lang="zh-CN" altLang="en-US" b="1">
                <a:solidFill>
                  <a:schemeClr val="bg1"/>
                </a:solidFill>
              </a:rPr>
              <a:t>你怎样评价交警旳行为？</a:t>
            </a: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55" presetClass="entr" presetSubtype="0" dur="1000" fill="hold" grpId="0" nodeType="clickEffect">
                                  <p:stCondLst>
                                    <p:cond delay="0"/>
                                  </p:stCondLst>
                                  <p:childTnLst>
                                    <p:set>
                                      <p:cBhvr additive="base">
                                        <p:cTn id="6" dur="1" fill="hold">
                                          <p:stCondLst>
                                            <p:cond delay="0"/>
                                          </p:stCondLst>
                                        </p:cTn>
                                        <p:tgtEl>
                                          <p:spTgt spid="43011">
                                            <p:bg/>
                                          </p:spTgt>
                                        </p:tgtEl>
                                        <p:attrNameLst>
                                          <p:attrName>style.visibility</p:attrName>
                                        </p:attrNameLst>
                                      </p:cBhvr>
                                      <p:to>
                                        <p:strVal val="visible"/>
                                      </p:to>
                                    </p:set>
                                    <p:anim calcmode="lin" valueType="num">
                                      <p:cBhvr additive="base">
                                        <p:cTn id="7" dur="1000" fill="hold"/>
                                        <p:tgtEl>
                                          <p:spTgt spid="43011">
                                            <p:bg/>
                                          </p:spTgt>
                                        </p:tgtEl>
                                        <p:attrNameLst>
                                          <p:attrName>ppt_w</p:attrName>
                                        </p:attrNameLst>
                                      </p:cBhvr>
                                      <p:tavLst>
                                        <p:tav tm="0">
                                          <p:val>
                                            <p:strVal val="#ppt_w*0.70"/>
                                          </p:val>
                                        </p:tav>
                                        <p:tav tm="100000">
                                          <p:val>
                                            <p:strVal val="#ppt_w"/>
                                          </p:val>
                                        </p:tav>
                                      </p:tavLst>
                                    </p:anim>
                                    <p:anim calcmode="lin" valueType="num">
                                      <p:cBhvr additive="base">
                                        <p:cTn id="8" dur="1000" fill="hold"/>
                                        <p:tgtEl>
                                          <p:spTgt spid="43011">
                                            <p:bg/>
                                          </p:spTgt>
                                        </p:tgtEl>
                                        <p:attrNameLst>
                                          <p:attrName>ppt_h</p:attrName>
                                        </p:attrNameLst>
                                      </p:cBhvr>
                                      <p:tavLst>
                                        <p:tav tm="0">
                                          <p:val>
                                            <p:strVal val="#ppt_h"/>
                                          </p:val>
                                        </p:tav>
                                        <p:tav tm="100000">
                                          <p:val>
                                            <p:strVal val="#ppt_h"/>
                                          </p:val>
                                        </p:tav>
                                      </p:tavLst>
                                    </p:anim>
                                    <p:animEffect transition="in" filter="fade">
                                      <p:cBhvr additive="base">
                                        <p:cTn id="9" dur="1000" fill="hold"/>
                                        <p:tgtEl>
                                          <p:spTgt spid="43011">
                                            <p:bg/>
                                          </p:spTgt>
                                        </p:tgtEl>
                                      </p:cBhvr>
                                    </p:animEffect>
                                  </p:childTnLst>
                                </p:cTn>
                              </p:par>
                            </p:childTnLst>
                          </p:cTn>
                        </p:par>
                        <p:par>
                          <p:cTn id="10" fill="hold" nodeType="afterGroup">
                            <p:stCondLst>
                              <p:cond delay="1000"/>
                            </p:stCondLst>
                            <p:childTnLst>
                              <p:par>
                                <p:cTn id="11" presetID="55" presetClass="entr" presetSubtype="0" dur="1000" fill="hold" grpId="0" nodeType="afterEffect">
                                  <p:stCondLst>
                                    <p:cond delay="1000"/>
                                  </p:stCondLst>
                                  <p:childTnLst>
                                    <p:set>
                                      <p:cBhvr additive="base">
                                        <p:cTn id="12" dur="1" fill="hold">
                                          <p:stCondLst>
                                            <p:cond delay="0"/>
                                          </p:stCondLst>
                                        </p:cTn>
                                        <p:tgtEl>
                                          <p:spTgt spid="43011">
                                            <p:txEl>
                                              <p:pRg st="2" end="2"/>
                                            </p:txEl>
                                          </p:spTgt>
                                        </p:tgtEl>
                                        <p:attrNameLst>
                                          <p:attrName>style.visibility</p:attrName>
                                        </p:attrNameLst>
                                      </p:cBhvr>
                                      <p:to>
                                        <p:strVal val="visible"/>
                                      </p:to>
                                    </p:set>
                                    <p:anim calcmode="lin" valueType="num">
                                      <p:cBhvr additive="base">
                                        <p:cTn id="13" dur="1000" fill="hold"/>
                                        <p:tgtEl>
                                          <p:spTgt spid="43011">
                                            <p:txEl>
                                              <p:pRg st="2" end="2"/>
                                            </p:txEl>
                                          </p:spTgt>
                                        </p:tgtEl>
                                        <p:attrNameLst>
                                          <p:attrName>ppt_w</p:attrName>
                                        </p:attrNameLst>
                                      </p:cBhvr>
                                      <p:tavLst>
                                        <p:tav tm="0">
                                          <p:val>
                                            <p:strVal val="#ppt_w*0.70"/>
                                          </p:val>
                                        </p:tav>
                                        <p:tav tm="100000">
                                          <p:val>
                                            <p:strVal val="#ppt_w"/>
                                          </p:val>
                                        </p:tav>
                                      </p:tavLst>
                                    </p:anim>
                                    <p:anim calcmode="lin" valueType="num">
                                      <p:cBhvr additive="base">
                                        <p:cTn id="14" dur="1000" fill="hold"/>
                                        <p:tgtEl>
                                          <p:spTgt spid="43011">
                                            <p:txEl>
                                              <p:pRg st="2" end="2"/>
                                            </p:txEl>
                                          </p:spTgt>
                                        </p:tgtEl>
                                        <p:attrNameLst>
                                          <p:attrName>ppt_h</p:attrName>
                                        </p:attrNameLst>
                                      </p:cBhvr>
                                      <p:tavLst>
                                        <p:tav tm="0">
                                          <p:val>
                                            <p:strVal val="#ppt_h"/>
                                          </p:val>
                                        </p:tav>
                                        <p:tav tm="100000">
                                          <p:val>
                                            <p:strVal val="#ppt_h"/>
                                          </p:val>
                                        </p:tav>
                                      </p:tavLst>
                                    </p:anim>
                                    <p:animEffect transition="in" filter="fade">
                                      <p:cBhvr additive="base">
                                        <p:cTn id="15" dur="1000" fill="hold"/>
                                        <p:tgtEl>
                                          <p:spTgt spid="4301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1" grpId="0" uiExpand="1" build="p" animBg="1"/>
    </p:bldLst>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https://d.book118.com/418055017044006047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第7母版">
  <a:themeElements>
    <a:clrScheme name="">
      <a:dk1>
        <a:srgbClr val="000000"/>
      </a:dk1>
      <a:lt1>
        <a:srgbClr val="FFFFFF"/>
      </a:lt1>
      <a:dk2>
        <a:srgbClr val="000000"/>
      </a:dk2>
      <a:lt2>
        <a:srgbClr val="80808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000000"/>
        </a:dk1>
        <a:lt1>
          <a:srgbClr val="FFFFFF"/>
        </a:lt1>
        <a:dk2>
          <a:srgbClr val="000000"/>
        </a:dk2>
        <a:lt2>
          <a:srgbClr val="80808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extraClrScheme>
    <a:extraClrScheme>
      <a:clrScheme name="">
        <a:dk1>
          <a:srgbClr val="000000"/>
        </a:dk1>
        <a:lt1>
          <a:srgbClr val="FFFFFF"/>
        </a:lt1>
        <a:dk2>
          <a:srgbClr val="000000"/>
        </a:dk2>
        <a:lt2>
          <a:srgbClr val="969696"/>
        </a:lt2>
        <a:accent1>
          <a:srgbClr val="FBDF53"/>
        </a:accent1>
        <a:accent2>
          <a:srgbClr val="FF9966"/>
        </a:accent2>
        <a:accent3>
          <a:srgbClr val="9BBB59"/>
        </a:accent3>
        <a:accent4>
          <a:srgbClr val="8064A2"/>
        </a:accent4>
        <a:accent5>
          <a:srgbClr val="4BACC6"/>
        </a:accent5>
        <a:accent6>
          <a:srgbClr val="F79646"/>
        </a:accent6>
        <a:hlink>
          <a:srgbClr val="CC3300"/>
        </a:hlink>
        <a:folHlink>
          <a:srgbClr val="996600"/>
        </a:folHlink>
      </a:clrScheme>
    </a:extraClrScheme>
    <a:extraClrScheme>
      <a:clrScheme name="">
        <a:dk1>
          <a:srgbClr val="000000"/>
        </a:dk1>
        <a:lt1>
          <a:srgbClr val="FFFFFF"/>
        </a:lt1>
        <a:dk2>
          <a:srgbClr val="000000"/>
        </a:dk2>
        <a:lt2>
          <a:srgbClr val="808080"/>
        </a:lt2>
        <a:accent1>
          <a:srgbClr val="99CCFF"/>
        </a:accent1>
        <a:accent2>
          <a:srgbClr val="CCCCFF"/>
        </a:accent2>
        <a:accent3>
          <a:srgbClr val="9BBB59"/>
        </a:accent3>
        <a:accent4>
          <a:srgbClr val="8064A2"/>
        </a:accent4>
        <a:accent5>
          <a:srgbClr val="4BACC6"/>
        </a:accent5>
        <a:accent6>
          <a:srgbClr val="F79646"/>
        </a:accent6>
        <a:hlink>
          <a:srgbClr val="3333CC"/>
        </a:hlink>
        <a:folHlink>
          <a:srgbClr val="AF67FF"/>
        </a:folHlink>
      </a:clrScheme>
    </a:extraClrScheme>
    <a:extraClrScheme>
      <a:clrScheme name="">
        <a:dk1>
          <a:srgbClr val="000000"/>
        </a:dk1>
        <a:lt1>
          <a:srgbClr val="DEF6F1"/>
        </a:lt1>
        <a:dk2>
          <a:srgbClr val="000000"/>
        </a:dk2>
        <a:lt2>
          <a:srgbClr val="969696"/>
        </a:lt2>
        <a:accent1>
          <a:srgbClr val="FFFFFF"/>
        </a:accent1>
        <a:accent2>
          <a:srgbClr val="8DC6FF"/>
        </a:accent2>
        <a:accent3>
          <a:srgbClr val="9BBB59"/>
        </a:accent3>
        <a:accent4>
          <a:srgbClr val="8064A2"/>
        </a:accent4>
        <a:accent5>
          <a:srgbClr val="4BACC6"/>
        </a:accent5>
        <a:accent6>
          <a:srgbClr val="F79646"/>
        </a:accent6>
        <a:hlink>
          <a:srgbClr val="0066CC"/>
        </a:hlink>
        <a:folHlink>
          <a:srgbClr val="00A800"/>
        </a:folHlink>
      </a:clrScheme>
    </a:extraClrScheme>
    <a:extraClrScheme>
      <a:clrScheme name="">
        <a:dk1>
          <a:srgbClr val="000000"/>
        </a:dk1>
        <a:lt1>
          <a:srgbClr val="FFFFD9"/>
        </a:lt1>
        <a:dk2>
          <a:srgbClr val="000000"/>
        </a:dk2>
        <a:lt2>
          <a:srgbClr val="777777"/>
        </a:lt2>
        <a:accent1>
          <a:srgbClr val="FFFFF7"/>
        </a:accent1>
        <a:accent2>
          <a:srgbClr val="33CCCC"/>
        </a:accent2>
        <a:accent3>
          <a:srgbClr val="9BBB59"/>
        </a:accent3>
        <a:accent4>
          <a:srgbClr val="8064A2"/>
        </a:accent4>
        <a:accent5>
          <a:srgbClr val="4BACC6"/>
        </a:accent5>
        <a:accent6>
          <a:srgbClr val="F79646"/>
        </a:accent6>
        <a:hlink>
          <a:srgbClr val="FF5050"/>
        </a:hlink>
        <a:folHlink>
          <a:srgbClr val="FF9900"/>
        </a:folHlink>
      </a:clrScheme>
    </a:extraClrScheme>
    <a:extraClrScheme>
      <a:clrScheme name="">
        <a:dk1>
          <a:srgbClr val="FFFFFF"/>
        </a:dk1>
        <a:lt1>
          <a:srgbClr val="008080"/>
        </a:lt1>
        <a:dk2>
          <a:srgbClr val="FFFF99"/>
        </a:dk2>
        <a:lt2>
          <a:srgbClr val="005A58"/>
        </a:lt2>
        <a:accent1>
          <a:srgbClr val="006462"/>
        </a:accent1>
        <a:accent2>
          <a:srgbClr val="6D6FC7"/>
        </a:accent2>
        <a:accent3>
          <a:srgbClr val="9BBB59"/>
        </a:accent3>
        <a:accent4>
          <a:srgbClr val="8064A2"/>
        </a:accent4>
        <a:accent5>
          <a:srgbClr val="4BACC6"/>
        </a:accent5>
        <a:accent6>
          <a:srgbClr val="F79646"/>
        </a:accent6>
        <a:hlink>
          <a:srgbClr val="00FFFF"/>
        </a:hlink>
        <a:folHlink>
          <a:srgbClr val="00FF00"/>
        </a:folHlink>
      </a:clrScheme>
    </a:extraClrScheme>
    <a:extraClrScheme>
      <a:clrScheme name="">
        <a:dk1>
          <a:srgbClr val="FFFFFF"/>
        </a:dk1>
        <a:lt1>
          <a:srgbClr val="800000"/>
        </a:lt1>
        <a:dk2>
          <a:srgbClr val="DFD293"/>
        </a:dk2>
        <a:lt2>
          <a:srgbClr val="5C1F00"/>
        </a:lt2>
        <a:accent1>
          <a:srgbClr val="CC3300"/>
        </a:accent1>
        <a:accent2>
          <a:srgbClr val="BE7960"/>
        </a:accent2>
        <a:accent3>
          <a:srgbClr val="9BBB59"/>
        </a:accent3>
        <a:accent4>
          <a:srgbClr val="8064A2"/>
        </a:accent4>
        <a:accent5>
          <a:srgbClr val="4BACC6"/>
        </a:accent5>
        <a:accent6>
          <a:srgbClr val="F79646"/>
        </a:accent6>
        <a:hlink>
          <a:srgbClr val="FFFF99"/>
        </a:hlink>
        <a:folHlink>
          <a:srgbClr val="D3A219"/>
        </a:folHlink>
      </a:clrScheme>
    </a:extraClrScheme>
    <a:extraClrScheme>
      <a:clrScheme name="">
        <a:dk1>
          <a:srgbClr val="FFFFFF"/>
        </a:dk1>
        <a:lt1>
          <a:srgbClr val="000099"/>
        </a:lt1>
        <a:dk2>
          <a:srgbClr val="CCFFFF"/>
        </a:dk2>
        <a:lt2>
          <a:srgbClr val="003366"/>
        </a:lt2>
        <a:accent1>
          <a:srgbClr val="3366CC"/>
        </a:accent1>
        <a:accent2>
          <a:srgbClr val="00B000"/>
        </a:accent2>
        <a:accent3>
          <a:srgbClr val="9BBB59"/>
        </a:accent3>
        <a:accent4>
          <a:srgbClr val="8064A2"/>
        </a:accent4>
        <a:accent5>
          <a:srgbClr val="4BACC6"/>
        </a:accent5>
        <a:accent6>
          <a:srgbClr val="F79646"/>
        </a:accent6>
        <a:hlink>
          <a:srgbClr val="66CCFF"/>
        </a:hlink>
        <a:folHlink>
          <a:srgbClr val="FFE701"/>
        </a:folHlink>
      </a:clrScheme>
    </a:extraClrScheme>
    <a:extraClrScheme>
      <a:clrScheme name="">
        <a:dk1>
          <a:srgbClr val="FFFFFF"/>
        </a:dk1>
        <a:lt1>
          <a:srgbClr val="000000"/>
        </a:lt1>
        <a:dk2>
          <a:srgbClr val="E3EBF1"/>
        </a:dk2>
        <a:lt2>
          <a:srgbClr val="336699"/>
        </a:lt2>
        <a:accent1>
          <a:srgbClr val="003399"/>
        </a:accent1>
        <a:accent2>
          <a:srgbClr val="468A4B"/>
        </a:accent2>
        <a:accent3>
          <a:srgbClr val="9BBB59"/>
        </a:accent3>
        <a:accent4>
          <a:srgbClr val="8064A2"/>
        </a:accent4>
        <a:accent5>
          <a:srgbClr val="4BACC6"/>
        </a:accent5>
        <a:accent6>
          <a:srgbClr val="F79646"/>
        </a:accent6>
        <a:hlink>
          <a:srgbClr val="66CCFF"/>
        </a:hlink>
        <a:folHlink>
          <a:srgbClr val="F0E500"/>
        </a:folHlink>
      </a:clrScheme>
    </a:extraClrScheme>
    <a:extraClrScheme>
      <a:clrScheme name="">
        <a:dk1>
          <a:srgbClr val="FFFFFF"/>
        </a:dk1>
        <a:lt1>
          <a:srgbClr val="686B5D"/>
        </a:lt1>
        <a:dk2>
          <a:srgbClr val="D1D1CB"/>
        </a:dk2>
        <a:lt2>
          <a:srgbClr val="777777"/>
        </a:lt2>
        <a:accent1>
          <a:srgbClr val="909082"/>
        </a:accent1>
        <a:accent2>
          <a:srgbClr val="809EA8"/>
        </a:accent2>
        <a:accent3>
          <a:srgbClr val="9BBB59"/>
        </a:accent3>
        <a:accent4>
          <a:srgbClr val="8064A2"/>
        </a:accent4>
        <a:accent5>
          <a:srgbClr val="4BACC6"/>
        </a:accent5>
        <a:accent6>
          <a:srgbClr val="F79646"/>
        </a:accent6>
        <a:hlink>
          <a:srgbClr val="FFCC66"/>
        </a:hlink>
        <a:folHlink>
          <a:srgbClr val="E9DCB9"/>
        </a:folHlink>
      </a:clrScheme>
    </a:extraClrScheme>
    <a:extraClrScheme>
      <a:clrScheme name="">
        <a:dk1>
          <a:srgbClr val="FFFFFF"/>
        </a:dk1>
        <a:lt1>
          <a:srgbClr val="666699"/>
        </a:lt1>
        <a:dk2>
          <a:srgbClr val="FFFFFF"/>
        </a:dk2>
        <a:lt2>
          <a:srgbClr val="3E3E5C"/>
        </a:lt2>
        <a:accent1>
          <a:srgbClr val="60597B"/>
        </a:accent1>
        <a:accent2>
          <a:srgbClr val="6666FF"/>
        </a:accent2>
        <a:accent3>
          <a:srgbClr val="9BBB59"/>
        </a:accent3>
        <a:accent4>
          <a:srgbClr val="8064A2"/>
        </a:accent4>
        <a:accent5>
          <a:srgbClr val="4BACC6"/>
        </a:accent5>
        <a:accent6>
          <a:srgbClr val="F79646"/>
        </a:accent6>
        <a:hlink>
          <a:srgbClr val="99CCFF"/>
        </a:hlink>
        <a:folHlink>
          <a:srgbClr val="FFFF99"/>
        </a:folHlink>
      </a:clrScheme>
    </a:extraClrScheme>
    <a:extraClrScheme>
      <a:clrScheme name="">
        <a:dk1>
          <a:srgbClr val="FFFFFF"/>
        </a:dk1>
        <a:lt1>
          <a:srgbClr val="523E26"/>
        </a:lt1>
        <a:dk2>
          <a:srgbClr val="DFC08D"/>
        </a:dk2>
        <a:lt2>
          <a:srgbClr val="2D2015"/>
        </a:lt2>
        <a:accent1>
          <a:srgbClr val="8C7B70"/>
        </a:accent1>
        <a:accent2>
          <a:srgbClr val="8F5F2F"/>
        </a:accent2>
        <a:accent3>
          <a:srgbClr val="9BBB59"/>
        </a:accent3>
        <a:accent4>
          <a:srgbClr val="8064A2"/>
        </a:accent4>
        <a:accent5>
          <a:srgbClr val="4BACC6"/>
        </a:accent5>
        <a:accent6>
          <a:srgbClr val="F79646"/>
        </a:accent6>
        <a:hlink>
          <a:srgbClr val="CCB400"/>
        </a:hlink>
        <a:folHlink>
          <a:srgbClr val="8C9EA0"/>
        </a:folHlink>
      </a:clrScheme>
    </a:extraClrScheme>
  </a:extraClrSchemeLst>
</a:theme>
</file>

<file path=ppt/theme/theme3.xml><?xml version="1.0" encoding="utf-8"?>
<a:theme xmlns:r="http://schemas.openxmlformats.org/officeDocument/2006/relationships" xmlns:a="http://schemas.openxmlformats.org/drawingml/2006/main" name="第8母版">
  <a:themeElements>
    <a:clrScheme name="">
      <a:dk1>
        <a:srgbClr val="000000"/>
      </a:dk1>
      <a:lt1>
        <a:srgbClr val="FFFFFF"/>
      </a:lt1>
      <a:dk2>
        <a:srgbClr val="000000"/>
      </a:dk2>
      <a:lt2>
        <a:srgbClr val="80808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000000"/>
        </a:dk1>
        <a:lt1>
          <a:srgbClr val="FFFFFF"/>
        </a:lt1>
        <a:dk2>
          <a:srgbClr val="000000"/>
        </a:dk2>
        <a:lt2>
          <a:srgbClr val="80808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extraClrScheme>
    <a:extraClrScheme>
      <a:clrScheme name="">
        <a:dk1>
          <a:srgbClr val="000000"/>
        </a:dk1>
        <a:lt1>
          <a:srgbClr val="FFFFFF"/>
        </a:lt1>
        <a:dk2>
          <a:srgbClr val="000000"/>
        </a:dk2>
        <a:lt2>
          <a:srgbClr val="969696"/>
        </a:lt2>
        <a:accent1>
          <a:srgbClr val="FBDF53"/>
        </a:accent1>
        <a:accent2>
          <a:srgbClr val="FF9966"/>
        </a:accent2>
        <a:accent3>
          <a:srgbClr val="9BBB59"/>
        </a:accent3>
        <a:accent4>
          <a:srgbClr val="8064A2"/>
        </a:accent4>
        <a:accent5>
          <a:srgbClr val="4BACC6"/>
        </a:accent5>
        <a:accent6>
          <a:srgbClr val="F79646"/>
        </a:accent6>
        <a:hlink>
          <a:srgbClr val="CC3300"/>
        </a:hlink>
        <a:folHlink>
          <a:srgbClr val="996600"/>
        </a:folHlink>
      </a:clrScheme>
    </a:extraClrScheme>
    <a:extraClrScheme>
      <a:clrScheme name="">
        <a:dk1>
          <a:srgbClr val="000000"/>
        </a:dk1>
        <a:lt1>
          <a:srgbClr val="FFFFFF"/>
        </a:lt1>
        <a:dk2>
          <a:srgbClr val="000000"/>
        </a:dk2>
        <a:lt2>
          <a:srgbClr val="808080"/>
        </a:lt2>
        <a:accent1>
          <a:srgbClr val="99CCFF"/>
        </a:accent1>
        <a:accent2>
          <a:srgbClr val="CCCCFF"/>
        </a:accent2>
        <a:accent3>
          <a:srgbClr val="9BBB59"/>
        </a:accent3>
        <a:accent4>
          <a:srgbClr val="8064A2"/>
        </a:accent4>
        <a:accent5>
          <a:srgbClr val="4BACC6"/>
        </a:accent5>
        <a:accent6>
          <a:srgbClr val="F79646"/>
        </a:accent6>
        <a:hlink>
          <a:srgbClr val="3333CC"/>
        </a:hlink>
        <a:folHlink>
          <a:srgbClr val="AF67FF"/>
        </a:folHlink>
      </a:clrScheme>
    </a:extraClrScheme>
    <a:extraClrScheme>
      <a:clrScheme name="">
        <a:dk1>
          <a:srgbClr val="000000"/>
        </a:dk1>
        <a:lt1>
          <a:srgbClr val="DEF6F1"/>
        </a:lt1>
        <a:dk2>
          <a:srgbClr val="000000"/>
        </a:dk2>
        <a:lt2>
          <a:srgbClr val="969696"/>
        </a:lt2>
        <a:accent1>
          <a:srgbClr val="FFFFFF"/>
        </a:accent1>
        <a:accent2>
          <a:srgbClr val="8DC6FF"/>
        </a:accent2>
        <a:accent3>
          <a:srgbClr val="9BBB59"/>
        </a:accent3>
        <a:accent4>
          <a:srgbClr val="8064A2"/>
        </a:accent4>
        <a:accent5>
          <a:srgbClr val="4BACC6"/>
        </a:accent5>
        <a:accent6>
          <a:srgbClr val="F79646"/>
        </a:accent6>
        <a:hlink>
          <a:srgbClr val="0066CC"/>
        </a:hlink>
        <a:folHlink>
          <a:srgbClr val="00A800"/>
        </a:folHlink>
      </a:clrScheme>
    </a:extraClrScheme>
    <a:extraClrScheme>
      <a:clrScheme name="">
        <a:dk1>
          <a:srgbClr val="000000"/>
        </a:dk1>
        <a:lt1>
          <a:srgbClr val="FFFFD9"/>
        </a:lt1>
        <a:dk2>
          <a:srgbClr val="000000"/>
        </a:dk2>
        <a:lt2>
          <a:srgbClr val="777777"/>
        </a:lt2>
        <a:accent1>
          <a:srgbClr val="FFFFF7"/>
        </a:accent1>
        <a:accent2>
          <a:srgbClr val="33CCCC"/>
        </a:accent2>
        <a:accent3>
          <a:srgbClr val="9BBB59"/>
        </a:accent3>
        <a:accent4>
          <a:srgbClr val="8064A2"/>
        </a:accent4>
        <a:accent5>
          <a:srgbClr val="4BACC6"/>
        </a:accent5>
        <a:accent6>
          <a:srgbClr val="F79646"/>
        </a:accent6>
        <a:hlink>
          <a:srgbClr val="FF5050"/>
        </a:hlink>
        <a:folHlink>
          <a:srgbClr val="FF9900"/>
        </a:folHlink>
      </a:clrScheme>
    </a:extraClrScheme>
    <a:extraClrScheme>
      <a:clrScheme name="">
        <a:dk1>
          <a:srgbClr val="FFFFFF"/>
        </a:dk1>
        <a:lt1>
          <a:srgbClr val="008080"/>
        </a:lt1>
        <a:dk2>
          <a:srgbClr val="FFFF99"/>
        </a:dk2>
        <a:lt2>
          <a:srgbClr val="005A58"/>
        </a:lt2>
        <a:accent1>
          <a:srgbClr val="006462"/>
        </a:accent1>
        <a:accent2>
          <a:srgbClr val="6D6FC7"/>
        </a:accent2>
        <a:accent3>
          <a:srgbClr val="9BBB59"/>
        </a:accent3>
        <a:accent4>
          <a:srgbClr val="8064A2"/>
        </a:accent4>
        <a:accent5>
          <a:srgbClr val="4BACC6"/>
        </a:accent5>
        <a:accent6>
          <a:srgbClr val="F79646"/>
        </a:accent6>
        <a:hlink>
          <a:srgbClr val="00FFFF"/>
        </a:hlink>
        <a:folHlink>
          <a:srgbClr val="00FF00"/>
        </a:folHlink>
      </a:clrScheme>
    </a:extraClrScheme>
    <a:extraClrScheme>
      <a:clrScheme name="">
        <a:dk1>
          <a:srgbClr val="FFFFFF"/>
        </a:dk1>
        <a:lt1>
          <a:srgbClr val="800000"/>
        </a:lt1>
        <a:dk2>
          <a:srgbClr val="DFD293"/>
        </a:dk2>
        <a:lt2>
          <a:srgbClr val="5C1F00"/>
        </a:lt2>
        <a:accent1>
          <a:srgbClr val="CC3300"/>
        </a:accent1>
        <a:accent2>
          <a:srgbClr val="BE7960"/>
        </a:accent2>
        <a:accent3>
          <a:srgbClr val="9BBB59"/>
        </a:accent3>
        <a:accent4>
          <a:srgbClr val="8064A2"/>
        </a:accent4>
        <a:accent5>
          <a:srgbClr val="4BACC6"/>
        </a:accent5>
        <a:accent6>
          <a:srgbClr val="F79646"/>
        </a:accent6>
        <a:hlink>
          <a:srgbClr val="FFFF99"/>
        </a:hlink>
        <a:folHlink>
          <a:srgbClr val="D3A219"/>
        </a:folHlink>
      </a:clrScheme>
    </a:extraClrScheme>
    <a:extraClrScheme>
      <a:clrScheme name="">
        <a:dk1>
          <a:srgbClr val="FFFFFF"/>
        </a:dk1>
        <a:lt1>
          <a:srgbClr val="000099"/>
        </a:lt1>
        <a:dk2>
          <a:srgbClr val="CCFFFF"/>
        </a:dk2>
        <a:lt2>
          <a:srgbClr val="003366"/>
        </a:lt2>
        <a:accent1>
          <a:srgbClr val="3366CC"/>
        </a:accent1>
        <a:accent2>
          <a:srgbClr val="00B000"/>
        </a:accent2>
        <a:accent3>
          <a:srgbClr val="9BBB59"/>
        </a:accent3>
        <a:accent4>
          <a:srgbClr val="8064A2"/>
        </a:accent4>
        <a:accent5>
          <a:srgbClr val="4BACC6"/>
        </a:accent5>
        <a:accent6>
          <a:srgbClr val="F79646"/>
        </a:accent6>
        <a:hlink>
          <a:srgbClr val="66CCFF"/>
        </a:hlink>
        <a:folHlink>
          <a:srgbClr val="FFE701"/>
        </a:folHlink>
      </a:clrScheme>
    </a:extraClrScheme>
    <a:extraClrScheme>
      <a:clrScheme name="">
        <a:dk1>
          <a:srgbClr val="FFFFFF"/>
        </a:dk1>
        <a:lt1>
          <a:srgbClr val="000000"/>
        </a:lt1>
        <a:dk2>
          <a:srgbClr val="E3EBF1"/>
        </a:dk2>
        <a:lt2>
          <a:srgbClr val="336699"/>
        </a:lt2>
        <a:accent1>
          <a:srgbClr val="003399"/>
        </a:accent1>
        <a:accent2>
          <a:srgbClr val="468A4B"/>
        </a:accent2>
        <a:accent3>
          <a:srgbClr val="9BBB59"/>
        </a:accent3>
        <a:accent4>
          <a:srgbClr val="8064A2"/>
        </a:accent4>
        <a:accent5>
          <a:srgbClr val="4BACC6"/>
        </a:accent5>
        <a:accent6>
          <a:srgbClr val="F79646"/>
        </a:accent6>
        <a:hlink>
          <a:srgbClr val="66CCFF"/>
        </a:hlink>
        <a:folHlink>
          <a:srgbClr val="F0E500"/>
        </a:folHlink>
      </a:clrScheme>
    </a:extraClrScheme>
    <a:extraClrScheme>
      <a:clrScheme name="">
        <a:dk1>
          <a:srgbClr val="FFFFFF"/>
        </a:dk1>
        <a:lt1>
          <a:srgbClr val="686B5D"/>
        </a:lt1>
        <a:dk2>
          <a:srgbClr val="D1D1CB"/>
        </a:dk2>
        <a:lt2>
          <a:srgbClr val="777777"/>
        </a:lt2>
        <a:accent1>
          <a:srgbClr val="909082"/>
        </a:accent1>
        <a:accent2>
          <a:srgbClr val="809EA8"/>
        </a:accent2>
        <a:accent3>
          <a:srgbClr val="9BBB59"/>
        </a:accent3>
        <a:accent4>
          <a:srgbClr val="8064A2"/>
        </a:accent4>
        <a:accent5>
          <a:srgbClr val="4BACC6"/>
        </a:accent5>
        <a:accent6>
          <a:srgbClr val="F79646"/>
        </a:accent6>
        <a:hlink>
          <a:srgbClr val="FFCC66"/>
        </a:hlink>
        <a:folHlink>
          <a:srgbClr val="E9DCB9"/>
        </a:folHlink>
      </a:clrScheme>
    </a:extraClrScheme>
    <a:extraClrScheme>
      <a:clrScheme name="">
        <a:dk1>
          <a:srgbClr val="FFFFFF"/>
        </a:dk1>
        <a:lt1>
          <a:srgbClr val="666699"/>
        </a:lt1>
        <a:dk2>
          <a:srgbClr val="FFFFFF"/>
        </a:dk2>
        <a:lt2>
          <a:srgbClr val="3E3E5C"/>
        </a:lt2>
        <a:accent1>
          <a:srgbClr val="60597B"/>
        </a:accent1>
        <a:accent2>
          <a:srgbClr val="6666FF"/>
        </a:accent2>
        <a:accent3>
          <a:srgbClr val="9BBB59"/>
        </a:accent3>
        <a:accent4>
          <a:srgbClr val="8064A2"/>
        </a:accent4>
        <a:accent5>
          <a:srgbClr val="4BACC6"/>
        </a:accent5>
        <a:accent6>
          <a:srgbClr val="F79646"/>
        </a:accent6>
        <a:hlink>
          <a:srgbClr val="99CCFF"/>
        </a:hlink>
        <a:folHlink>
          <a:srgbClr val="FFFF99"/>
        </a:folHlink>
      </a:clrScheme>
    </a:extraClrScheme>
    <a:extraClrScheme>
      <a:clrScheme name="">
        <a:dk1>
          <a:srgbClr val="FFFFFF"/>
        </a:dk1>
        <a:lt1>
          <a:srgbClr val="523E26"/>
        </a:lt1>
        <a:dk2>
          <a:srgbClr val="DFC08D"/>
        </a:dk2>
        <a:lt2>
          <a:srgbClr val="2D2015"/>
        </a:lt2>
        <a:accent1>
          <a:srgbClr val="8C7B70"/>
        </a:accent1>
        <a:accent2>
          <a:srgbClr val="8F5F2F"/>
        </a:accent2>
        <a:accent3>
          <a:srgbClr val="9BBB59"/>
        </a:accent3>
        <a:accent4>
          <a:srgbClr val="8064A2"/>
        </a:accent4>
        <a:accent5>
          <a:srgbClr val="4BACC6"/>
        </a:accent5>
        <a:accent6>
          <a:srgbClr val="F79646"/>
        </a:accent6>
        <a:hlink>
          <a:srgbClr val="CCB400"/>
        </a:hlink>
        <a:folHlink>
          <a:srgbClr val="8C9EA0"/>
        </a:folHlink>
      </a:clrScheme>
    </a:extraClrScheme>
  </a:extraClrSchemeLst>
</a:theme>
</file>

<file path=ppt/theme/theme4.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29</Slides>
  <Notes>28</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29</vt:i4>
      </vt:variant>
    </vt:vector>
  </HeadingPairs>
  <TitlesOfParts>
    <vt:vector baseType="lpstr" size="39">
      <vt:lpstr>Arial</vt:lpstr>
      <vt:lpstr>Calibri</vt:lpstr>
      <vt:lpstr>黑体</vt:lpstr>
      <vt:lpstr>宋体</vt:lpstr>
      <vt:lpstr>隶书</vt:lpstr>
      <vt:lpstr>Tahoma</vt:lpstr>
      <vt:lpstr>Wingdings</vt:lpstr>
      <vt:lpstr>楷体_GB2312</vt:lpstr>
      <vt:lpstr>华文新魏</vt:lpstr>
      <vt:lpstr>Office Theme</vt:lpstr>
      <vt:lpstr>第三章行政法</vt:lpstr>
      <vt:lpstr>上节主要内容回忆</vt:lpstr>
      <vt:lpstr>教学内容及目的</vt:lpstr>
      <vt:lpstr>与行政有关旳联想</vt:lpstr>
      <vt:lpstr>常见旳行政执法机关</vt:lpstr>
      <vt:lpstr>“行政”无所不在</vt:lpstr>
      <vt:lpstr>馒头办旳故事</vt:lpstr>
      <vt:lpstr>“《葵花宝典》再出江湖”</vt:lpstr>
      <vt:lpstr>城管执法秘笈</vt:lpstr>
      <vt:lpstr>案例研习</vt:lpstr>
      <vt:lpstr>案例一：看黄片违法吗</vt:lpstr>
      <vt:lpstr>有关惩办“制作、运送、复制、出售、出租淫秽物品行为”旳有关法律要求</vt:lpstr>
      <vt:lpstr>《计算机信息网络国际联网安全保护管理方法》（1997年公安部）</vt:lpstr>
      <vt:lpstr>   </vt:lpstr>
      <vt:lpstr>PowerPoint Presentation</vt:lpstr>
      <vt:lpstr>火车乘客看小说被指运送淫秽物品罚款200元 </vt:lpstr>
      <vt:lpstr>传播淫秽物品怎样认定</vt:lpstr>
      <vt:lpstr>案例二：一脸委屈旳杜保良  </vt:lpstr>
      <vt:lpstr>杜保良诉北京市交管局西城交管支队西单队行政诉讼案（撤诉）</vt:lpstr>
      <vt:lpstr>争议问题</vt:lpstr>
      <vt:lpstr>新华信市场研究征询企业与新浪汽车频道联合推出“司机105次违章阐明了什么”热点调查，共收回12083份问卷。 </vt:lpstr>
      <vt:lpstr>处理成果</vt:lpstr>
      <vt:lpstr>思索</vt:lpstr>
      <vt:lpstr>“杜保良事件”对北京交警执法旳增进</vt:lpstr>
      <vt:lpstr>他山之石  能够攻玉</vt:lpstr>
      <vt:lpstr>案例三：“旳哥”交通违法 交警罚抄300遍“我错了” </vt:lpstr>
      <vt:lpstr>时代商报</vt:lpstr>
      <vt:lpstr>思索</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2024-09-28T14:12:13.866</cp:lastPrinted>
  <dcterms:created xsi:type="dcterms:W3CDTF">2024-09-28T06:12:13Z</dcterms:created>
  <dcterms:modified xsi:type="dcterms:W3CDTF">2024-09-28T06:12:15Z</dcterms:modified>
</cp:coreProperties>
</file>