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E7961-0930-4D19-ABB2-E51E2279E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BF37-30AB-4D1F-B254-3F7EDE7C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7A84A-C585-48C1-AD76-058325FA1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C7BF4-BFA5-4BB5-B002-5CEC32237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B0E05D-5F60-421B-9094-DDB2C6048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FDD03C-C664-474B-8F80-51750EDEF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E2C1B-C70C-4016-AE12-BD27B63D0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490C1-6CF5-4792-B8A6-EB37774F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12F49-16B3-42C1-957A-0F7203E21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C52F-2326-4798-8657-EC990197F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B4AC3-1E28-425C-8633-AA1A5CCF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503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深入理解心理危机评估在个体疾病治疗中的作用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心理危机与个体疾病关系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心理危机评估在个体疾病治疗中应用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心理危机评估工具与技术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心理危机干预策略及措施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心理危机评估是一种系统性的方法，用于识别、评估和管理个体在面临心理危机时的风险和保护因素。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随着心理健康问题日益受到重视，心理危机评估在个体疾病治疗中的作用愈发凸显。它有助于及时发现和处理潜在的心理问题，防止危机事件升级，促进个体康复和心理健康。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心理危机评估的主要目的是识别个体的心理危机状态，评估其严重程度和潜在风险，以及制定相应的干预和管理计划。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及时发现和处理个体的心理问题，避免危机事件升级和恶化，减轻个体的痛苦和压力，提高其生活质量。同时，心理危机评估还有助于促进心理健康教育和预防工作的发展，提高公众对心理健康问题的认识和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心理危机评估应遵循客观、全面、系统和保密的原则。评估人员需要具备专业的知识和技能，采用科学的方法和工具进行评估。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方法包括面谈、观察、心理测验和案例分析等。其中，面谈是评估的主要方式之一，通过与个体进行深入的交流和沟通，了解其心理状态和需求。观察可以了解个体的行为表现和环境因素对其心理的影响。心理测验可以提供客观的量化指标，帮助评估人员更准确地了解个体的心理状况。案例分析则可以对个体的心理问题进行深入的分析和研究，为制定个性化的干预计划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心理危机与个体疾病关系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心理危机与慢性疾病关系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长期的心理压力和心理危机可增加患心血管疾病、糖尿病等慢性疾病的风险。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心理危机对疼痛感知的影响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心理危机可加重个体对疼痛的感知，形成恶性循环，进一步影响身体健康。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心理压力对生理反应的影响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心理危机导致长期的压力反应，进而引发一系列生理变化，如血压升高、免疫力下降等。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心理危机对身体健康影响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心理危机与疾病预后的关系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心理危机的存在可影响疾病的预后，增加患者康复的难度和不确定性。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心理危机对疾病发生的影响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心理危机可作为某些疾病的诱因，如抑郁症、焦虑症等，促进疾病的发生。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心理危机对疾病发展的影响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心理危机可加重疾病的症状，延缓疾病的康复，甚至导致疾病的复发。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心理危机与疾病发生发展关系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心理危机在不同疾病中表现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心理危机可导致心血管疾病的恶化，增加患者心肌梗死、卒中等严重事件的风险。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在糖尿病中的表现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心理危机可加重糖尿病患者的代谢紊乱，导致血糖控制不佳，增加并发症的发生。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在癌症中的表现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心理危机可降低癌症患者的免疫功能，影响治疗效果和生存期。同时，心理危机也是癌症患者常见的心理问题之一，需要得到及时的关注和治疗。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在心血管疾病中的表现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心理危机评估在个体疾病治疗中应用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识别心理危机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通过专业评估工具和方法，准确识别患者是否存在心理危机，如焦虑、抑郁、自杀倾向等。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评估心理需求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了解患者在疾病治疗过程中的心理需求，如情感支持、信息获取、决策参与等。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分析患者的社会背景、家庭环境、疾病认知等因素，以全面评估其心理状况。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评估患者心理状况及需求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根据患者的心理评估结果，制定针对性的治疗策略，如心理咨询、药物治疗、物理治疗等。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结合患者的身体状况和疾病特点，制定综合性的治疗计划，包括治疗目标、方法、时间表和预期结果。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在治疗过程中，根据患者的反馈和病情变化，及时调整治疗方案，以确保治疗效果最大化。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调整治疗方案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制定个性化治疗方案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提高患者治疗依从性和效果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增强治疗动机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通过心理干预和健康教育，增强患者对治疗的认知和信任，提高其治疗动机和依从性。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缓解心理压力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针对患者存在的心理压力和负面情绪，采取有效的心理干预措施，如放松训练、认知重构等，以缓解其心理压力。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通过综合性的治疗措施，促进患者的身心康复，提高其生活质量和社会适应能力。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https://d.book118.com/418055037015006032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2024-09-09T09:03:49.896</cp:lastPrinted>
  <dcterms:created xsi:type="dcterms:W3CDTF">2024-09-09T01:03:49Z</dcterms:created>
  <dcterms:modified xsi:type="dcterms:W3CDTF">2024-09-09T01:03:52Z</dcterms:modified>
</cp:coreProperties>
</file>