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000F18-7427-4C94-AC75-FA91FEE497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03F12-A742-481A-A004-CBF4AC833B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252E0-E54A-40DD-9DDC-A12B86A6C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3EB923-560B-4870-9A83-63783E664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7750AC-9597-4612-A017-463460D173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610E3-C3BB-43B4-8126-96EB6C066E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9B49DB-3333-4C13-BF99-EB307BBFB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4D456-4B05-4237-AB51-189EB69F4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D8E8DC-7CBD-4B0C-BA94-03662DD2EA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8193F-4A88-4495-BA76-0BC05B557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888907-D8B4-4332-BE44-25BB11525D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56033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感恩心态的员工培训与督导策略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感恩心态的概念与内涵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员工感恩心态的培养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员工培训与督导策略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感恩心态在员工培训与督导中的应用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培养员工的感恩心态，提升工作积极性和团队凝聚力，促进企业和谐发展。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当前企业竞争日益激烈，员工心态对企业发展的影响愈发显著。感恩心态作为一种积极的心态，有助于员工更好地投入工作，提升企业整体竞争力。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208" r="172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通过专业的培训课程，帮助员工认识感恩心态的重要性，学会感恩企业和同事，从而更加珍惜工作机会，提高工作满意度。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在员工日常工作中进行督导，及时发现并解决员工心态问题，确保员工保持感恩心态，促进企业内部和谐与稳定。同时，通过督导过程中的反馈和指导，帮助员工不断提升自我认知和职业素养。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督导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培训与督导的重要性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感恩心态的概念与内涵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这种心态体现了员工对他人帮助的认可和尊重，以及对自身成长和发展的珍视。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感恩心态是指员工对企业、同事和工作环境所持有的一种感激和珍惜的态度。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感恩心态使员工更加积极乐观地看待工作和生活，面对困难和挑战时更具韧性。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积极乐观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乐于助人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5167" b="15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忠诚度高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125" r="13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具备感恩心态的员工更愿意帮助他人，形成良好的团队互助氛围。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感恩心态有助于增强员工对企业的忠诚度和归属感，降低离职率。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感恩心态的特点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感恩心态使员工更加珍惜现有工作机会，从而提高工作满意度和幸福感。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提升工作满意度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感恩心态激励员工不断学习、进步，以回报企业和同事的支持与帮助。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感恩心态有助于员工更好地融入团队，与同事协同合作，共同实现团队目标。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增强团队协作能力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感恩心态对员工的意义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员工感恩心态的培养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129" b="412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281" b="228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营造感恩文化氛围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倡导感恩理念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在企业内部积极倡导感恩理念，让员工认识到感恩对于个人和企业的重要性。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树立感恩榜样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通过评选和表彰具有感恩心态的员工，树立感恩榜样，激励其他员工学习和效仿。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营造和谐氛围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加强企业内部沟通，促进员工之间的互相理解和支持，营造和谐的工作氛围。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通过调查和访谈等方式，了解员工的心理需求和困惑，为员工提供有针对性的心理辅导。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7042" r="170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了解员工需求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建立员工心理支持机制，为员工提供心理咨询服务，帮助员工缓解工作压力和负面情绪。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通过心理辅导和培训等方式，帮助员工培养积极的心态和情绪，提高员工的心理素质和抗压能力。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培养积极心态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加强员工心理辅导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https://d.book118.com/418056033056006040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2024-09-18T21:07:48.574</cp:lastPrinted>
  <dcterms:created xsi:type="dcterms:W3CDTF">2024-09-18T13:07:48Z</dcterms:created>
  <dcterms:modified xsi:type="dcterms:W3CDTF">2024-09-18T13:07:50Z</dcterms:modified>
</cp:coreProperties>
</file>