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8DA56-B4DB-4417-A1C1-B960AA86E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56CA7-BBB2-49D8-A648-A251B5FE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1EFFC-F194-4046-9C81-594EE58B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C4511-6E92-46F9-9615-B2A77C294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51AB99-5DBF-4F90-9780-7CB3A8574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1ACF9-E6B2-4A69-AE7B-475FEF0E1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DDE0A6-0DA9-448E-BCDB-1AA206EB8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8A839-EF8A-4496-8536-BE828EE17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22A59-8D34-404D-B4F0-C2C2C32D3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02DFA-73A9-4876-A9B2-B2A998E61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AE802-30C4-484C-9438-20E8E606F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560601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动车组车内设备设施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动车组车内空间布局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动车组车内设备配置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动车组安全设施与标识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动车组舒适性体验优化措施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动车组，又称“高铁列车”，是一种由动力分散或动力集中的多节车厢组成的现代化铁路列车。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60年代起，随着世界高速铁路的快速发展，动车组逐渐成为一种主流的铁路运输工具。我国自2004年开始引进消化吸收再创新，成功研制出“和谐号”系列动车组，并在此基础上自主研发了“复兴号”等更高速、更先进的动车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根据动力配置和运营需求，动车组可分为动力分散型和动力集中型两大类。其中，动力分散型动车组如CRH系列，动力集中型动车组如CR系列。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动车组具有速度快、运行平稳、安全可靠、节能环保等显著特点。同时，车内设施完善，乘坐舒适度高，为旅客提供了优质的出行体验。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动车组类型及特点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我国已建成世界上最大的高速铁路网，动车组运营里程和运营速度均居世界前列。同时，我国动车组制造技术也已达到世界先进水平，实现了从引进消化吸收再创新到自主创新的跨越式发展。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、法国、德国等国家在动车组领域也具有较高的发展水平。例如，日本的“新干线”动车组是世界上最早的高速铁路列车之一，法国的TGV和德国的ICE等动车组也具有很高的运营速度和先进的技术水平。然而，在总体规模和技术创新方面，我国已逐渐赶超国际先进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国内外动车组现状对比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动车组车内空间布局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动车组车内座位一般分为商务座、一等座、二等座等，不同类型的座位在舒适度、空间大小、配置等方面存在差异。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座位排列方式通常根据车厢的定员和车内空间布局进行设计，常见的有2+2、2+3、3+2等排列方式。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座位排列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为确保乘客的舒适度，不同类型的座位间距也有所不同，商务座和一等座的间距通常大于二等座。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座位间距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座位区域设计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餐车一般位于列车中部或两端，提供餐饮服务，其布局包括座位区、吧台、厨房等。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餐车布局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吧台设计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照明与通风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吧台是餐车的核心区域，提供饮品、小食等服务，设计需考虑实用性、美观性和乘客的便利性。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餐车和吧台区域需保持良好的照明和通风条件，以营造舒适的用餐环境。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餐车与吧台区域设计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77" b="289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卫生间及洗漱区域设计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卫生间布局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动车组车内卫生间一般分为蹲便式和坐便式两种，布局紧凑、功能齐全，包括洗手盆、镜子、烘干机等设备。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洗漱区域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洗漱区域一般位于卫生间附近，提供洗脸盆、水龙头等设施，方便乘客洗漱。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清洁与通风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卫生间和洗漱区域需保持清洁卫生和良好的通风条件，以确保乘客的使用体验。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储物空间布局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动车组车内还设有多个储物柜和置物架，用于存放乘客的随身物品和列车员的备品备件等。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行李架设计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行李架一般位于座位上方或车厢两端，用于放置乘客的行李物品，设计需考虑承重能力、安全性和便利性。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标识与提示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为方便乘客使用和管理员管理，行李架和储物空间需设置清晰的标识和提示信息。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42" r="15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667" r="15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行李架与储物空间设置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动车组车内设备配置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动车组车内空调系统可根据外界温度和乘客需求，自动调节车厢内温度，确保乘客舒适度。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空调系统通过引入新风，确保车厢内空气新鲜，减少疲劳感。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新风供应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空调系统中的空气过滤器可去除空气中的尘埃、花粉等杂质，保证空气质量。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空气过滤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动车组车窗设计充分考虑自然光线的引入，使车厢内光线充足，减少乘客的压抑感。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自然光照明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44" r="964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车厢内设有多种照明设备，如顶灯、阅读灯等，可根据不同需求调节光线亮度和色温。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人工照明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在紧急情况下，车厢内将自动启动紧急照明系统，确保乘客安全疏散。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紧急照明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扶手设计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每个座椅均配有扶手，方便乘客在列车行驶过程中保持平衡，同时也可作为小桌板使用。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座椅调节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部分动车组座椅还具有前后调节和旋转功能，方便乘客根据个人需求调整座椅角度。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座椅舒适度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动车组座椅采用人体工程学设计，提供良好的支撑和舒适度，减少乘客长时间乘坐的疲劳感。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座椅及扶手设计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https://d.book118.com/418056060143006034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2024-09-13T15:02:59.318</cp:lastPrinted>
  <dcterms:created xsi:type="dcterms:W3CDTF">2024-09-13T07:02:59Z</dcterms:created>
  <dcterms:modified xsi:type="dcterms:W3CDTF">2024-09-13T07:03:01Z</dcterms:modified>
</cp:coreProperties>
</file>