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0D71EDC-D0FB-4657-9123-B5D82A4F9E1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BBAAFC-1F01-46C3-B019-5BE1D5DE1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87BFB7-2875-4E77-AAE8-A81918128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C8ECDD-DDB4-4CD1-AE0A-C88045C777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84DE5E-0C38-4230-938E-87C1F5856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34AD29-D049-4C33-965A-63385F032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50A1B0-3C71-4EDD-905E-0EFA650BA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9C9E69-1006-4530-9378-C9D5958F4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4C7BDB-E0AB-43FB-9733-8E118ECC2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1C61E4-C316-4D1A-84E9-4066C3CF4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AF043D-985E-4AC5-8AEA-E89C2CF41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E00764-1C11-4786-BA3C-4F500FBBA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02CDCF0-A019-484F-A5E4-CA2175B5620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2445BEC-9D5C-4F1A-8B5B-7AA029C2E50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056111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习得心理技巧走向幸福道路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习得心理技巧的重要性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情绪管理技巧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自我认知技巧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人际关系技巧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心态调整技巧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幸福道路上的总结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习得心理技巧的重要性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为什么习得心理技巧是关键？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习得心理技巧对于个人的发展至关重要。通过有效的情绪管理，可以让我们更好地控制自己的情绪，防止负面情绪影响生活。同时，通过提升自我认知，我们可以更清楚地认识自己的优点和不足，从而更好地改进自己。在人际关系方面，习得心理技巧让我们更懂得如何与他人建立良好关系，增进彼此间的理解和和谐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如何习得心理技巧？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通过阅读、课程学习等方式获取知识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将学到的技巧应用于实际生活中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及时总结经验，不断改进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反思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提升幸福感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学会感恩，享受生活中的每一个美好瞬间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积极乐观的心态有助于快乐生活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塑造积极心态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积极心态可以带来积极行为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正能量的心态能够吸引更多好运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心理技巧在幸福道路上的作用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增强自信心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信心是成功的基石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自信的人更容易取得他人的认可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习得心理技巧需要持之以恒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每天都要有一定量的心理锻炼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坚持不懈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逐步提升心理技巧的水平，不要急功近利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小步前进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心理技巧在不断进步，需要持续地学习和实践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情绪管理技巧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认识自己的情绪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通过身体反应和情绪词汇识别自己的情绪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感知情绪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探究情绪背后的原因和意义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理解情绪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接受情绪的存在，不抵抗或压抑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接受情绪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调节情绪的方法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调节情绪的方法包括深呼吸、运动和冥想。通过这些方法，可以帮助平复情绪，提升心理健康。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调整思维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改变消极想法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寻找积极的观点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寻找解决方案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制定解决问题的计划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寻找可行的行动方向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面对负面情绪的策略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寻找支持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与朋友、家人或心理专家沟通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寻求理解和安慰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培养积极情绪的习惯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学会感激身边的美好事物和人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感恩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给自己一点爱和关怀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善待自己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积极看待生活，充满希望和乐观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保持乐观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实践情绪管理技巧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情绪管理技巧是幸福道路上的关键。通过认识自己的情绪、调节方法和积极习惯的培养，可以更好地管理情绪，踏上幸福之路。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自我认知技巧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意识到自己的优势与劣势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在成长的道路上，了解自己的优点和缺点至关重要。通过进行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SWOT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分析、自我评价和自我接纳，我们可以更清晰地认识自己，从而更好地发挥自身潜力。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建立积极自尊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重视自身价值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健康的自我形象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积极面对挑战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拒绝自我贬低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自信表达观点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学会自我赞美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发展个人价值观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明确方向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设定目标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共同成长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与他人建立积极互动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坚持不懈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持之以恒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培养技能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不断提升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实践锻炼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增加成就感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达成小目标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享受成就感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积极面对挑战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探索个人兴趣爱好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发现激情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尝试新事物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探索未知领域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寻找心流体验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自我认知技巧是走向幸福道路的重要步骤之一。通过意识到自身优势和劣势、建立积极自尊、发展个人价值观以及探索个人兴趣爱好，我们可以更好地理解自己、接受自己，并迈向更加快乐、成功的生活。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https://d.book118.com/418056111010006050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130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习得心理技巧走向幸福道路</vt:lpstr>
      <vt:lpstr>目录</vt:lpstr>
      <vt:lpstr>第1章 习得心理技巧的重要性</vt:lpstr>
      <vt:lpstr> </vt:lpstr>
      <vt:lpstr>如何习得心理技巧？</vt:lpstr>
      <vt:lpstr>心理技巧在幸福道路上的作用</vt:lpstr>
      <vt:lpstr>习得心理技巧需要持之以恒</vt:lpstr>
      <vt:lpstr>第2章 情绪管理技巧</vt:lpstr>
      <vt:lpstr>认识自己的情绪</vt:lpstr>
      <vt:lpstr> </vt:lpstr>
      <vt:lpstr>面对负面情绪的策略</vt:lpstr>
      <vt:lpstr>培养积极情绪的习惯</vt:lpstr>
      <vt:lpstr> </vt:lpstr>
      <vt:lpstr>第3章 自我认知技巧</vt:lpstr>
      <vt:lpstr> </vt:lpstr>
      <vt:lpstr>建立积极自尊</vt:lpstr>
      <vt:lpstr>发展个人价值观</vt:lpstr>
      <vt:lpstr>探索个人兴趣爱好</vt:lpstr>
      <vt:lpstr>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2024-09-29T14:14:12.771</cp:lastPrinted>
  <dcterms:created xsi:type="dcterms:W3CDTF">2024-09-29T06:14:12Z</dcterms:created>
  <dcterms:modified xsi:type="dcterms:W3CDTF">2024-09-29T06:14:14Z</dcterms:modified>
</cp:coreProperties>
</file>