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4DAF4A-10DD-473B-A6B4-30483F63C7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E4EEEE-166D-4A3C-85B0-D8DF7EF85B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1A048E-9D44-4A4C-A692-D0539B7299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19C87B-33AE-4441-BD4A-3F0A5A87AB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702C93-649A-4EA9-AF68-BC92445699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633F1E-0261-4DB5-9FCB-F663A4DE11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FF81F2-AE17-4D21-BB28-FD3127C19F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655D5D-A9BC-4230-A2D7-9084AB37C7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B47287-57A0-46C1-9C6A-EE3D07DB7D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419E9C-4BBF-4578-9F0B-81B9440692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E7CE90-099F-40D7-A307-805CECE9B6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5700414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独立性检验</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独立性检验基本概念</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独立性检验方法与步骤</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样本选择与数据预处理技术</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独立性检验结果解读与报告撰写</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独立性检验中常见问题及解决方案</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独立性检验在实际应用中案例分析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独立性检验基本概念</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独立性检验是一种统计假设检验方法，用于判断两个分类变量是否独立。</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在独立性检验中，通常构建一个联列表（也称为交叉表或列联表），用于展示两个变量的联合分布情况。</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独立性检验基于的原假设是两个分类变量独立，即一个变量的取值与另一个变量的取值无关。</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独立性检验在社会科学、生物医学、市场研究等领域具有广泛应用，可用于分析两个分类变量之间是否存在关联。</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通过独立性检验，可以帮助研究者了解变量之间的关系，为进一步的分析和决策提供依据。</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独立性检验还可以用于验证实验设计的有效性和数据收集的可靠性。</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独立性检验意义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社会科学</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在社会科学研究中，独立性检验常用于分析人口统计数据、调查问卷结果等，以探究不同群体之间的差异和联系。</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市场研究</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在市场研究中，独立性检验可用于分析消费者购买行为与品牌、价格等因素之间的关系，为企业制定营销策略提供参考。</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实例</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例如，在一项关于吸烟与肺癌关系的研究中，研究者可以通过独立性检验来分析吸烟者与非吸烟者患肺癌的比例是否存在显著差异，从而得出吸烟与肺癌是否相关的结论。</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生物医学</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在生物医学领域，独立性检验可用于分析疾病与基因、环境因素等之间的关系，为疾病的预防和治疗提供依据。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应用领域及实例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独立性检验方法与步骤</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列联表构建</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根据两个分类变量的观测数据，构建二维列联表，展示频数或频率分布。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列联表分析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通过计算期望频数、实际频数与期望频数的偏差等，初步判断两个分类变量是否独立。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0687" r="2068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列联表构建及分析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333" r="183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根据实际频数与期望频数的偏差平方和，除以期望频数得到的统计量。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卡方统计量定义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按照公式计算卡方值，用于衡量观测频数与期望频数之间的差异程度。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卡方统计量计算</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卡方统计量计算原理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显著性水平确定方法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显著性水平概念</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用于判断观测到的数据是否由随机误差产生的概率阈值。</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显著性水平确定</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根据研究需求和实际情况，选择合适的显著性水平，如0.05或0.01。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原假设通常为两个分类变量独立，备择假设为两个分类变量不独立。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原假设与备择假设</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根据计算得到的卡方统计量和选定的显著性水平，查找卡方分布表得到临界值，比较卡方统计量与临界值的大小关系，从而判断拒绝或接受原假设。</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判断依据</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拒绝或接受原假设判断依据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样本选择与数据预处理技术</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确保所选样本能够代表总体，避免偏差和误导。</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代表性原则</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采用随机抽样方法，确保每个样本被选中的概率相等。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随机性原则</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确保样本量足够大，以提高检验结果的可靠性和稳定性。</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足够样本量</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在必要时，考虑分层抽样以更准确地反映总体特征。</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注意分层抽样</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样本选择原则及注意事项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417" r="1741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0333" r="2033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去除重复数据</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纠正错误数据</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数据类型转换</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数据归一化</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数据清洗与整理技巧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确保数据集中不存在重复记录，避免对结果产生干扰。</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将不同类型的数据转换为统一的格式，便于后续分析处理。</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对数据集中的错误进行识别和纠正，如拼写错误、格式错误等。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对数值型数据进行归一化处理，消除量纲影响，提高算法性能。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https://d.book118.com/418057004143006034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2024-09-13T15:03:01.115</cp:lastPrinted>
  <dcterms:created xsi:type="dcterms:W3CDTF">2024-09-13T07:03:01Z</dcterms:created>
  <dcterms:modified xsi:type="dcterms:W3CDTF">2024-09-13T07:03:03Z</dcterms:modified>
</cp:coreProperties>
</file>