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82038A-5929-4AC8-8B99-6CC3EAC01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5E081A-8682-4395-B574-ED1D8E7965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2A869C-8953-490E-84BD-715616810F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F80AD4-283B-4CE3-BD50-BCAA867BCA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E8C172-3993-4E61-9F00-B606E442C9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626DAF-C036-417F-8B70-430AF2F47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B53134B-FD12-4B82-B3E6-C3E6393FC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7865CE-4191-45D5-B128-FCA35264D3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362651-77E4-4BCE-BC48-D0D999BC08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054150-F2E5-4A56-B05D-86DE286D05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38320B-D7DD-4C3D-8174-2595AA6DCF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057017117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慢病示范区创建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慢病示范区创建基础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慢病示范区创建策略与措施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慢病示范区创建实践与成果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慢病示范区创建评估与持续改进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应对慢病挑战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随着生活方式和环境的改变，慢性疾病（如心血管疾病、糖尿病等）的发病率不断上升，成为全球性的健康问题。创建慢病示范区旨在通过综合性的干预措施，有效应对慢病挑战。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促进健康公平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慢病示范区通过实施针对不同人群的健康促进策略，努力减少健康不平等现象，使更多人能够享受到优质的健康服务。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推动医疗卫生体系改革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慢病示范区的创建有助于推动医疗卫生体系的改革，实现以治病为中心向以健康为中心的转变，提高医疗卫生服务的质量和效率。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：慢病示范区是指在特定区域内，通过政府主导、多部门合作、全社会参与的方式，实施一系列综合性的健康促进措施，以降低慢性疾病的发病率和死亡率，提高居民健康水平和生活质量为目标的一种实践模式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为全球慢病防控提供经验：通过创建慢病示范区，可以积累和总结在慢病防控方面的成功经验和做法，为全球范围内的慢病防控工作提供有益的参考和借鉴。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推动健康城市建设：慢病示范区作为健康城市建设的重要组成部分，可以促进城市在规划、建设和管理过程中更加注重健康问题，推动健康城市的全面发展。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提高居民健康素养：通过实施健康教育和健康促进活动，慢病示范区有助于提高居民的健康素养和自我保健能力，形成健康的生活方式和行为习惯。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慢病示范区定义及意义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慢病示范区创建基础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强调城市环境、社会、经济等多方面因素对人类健康的影响，通过改善城市环境、促进健康生活方式等措施，提高居民健康水平。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包括制定健康城市规划、建设健康环境、提供健康服务、培育健康文化等方面，通过跨部门合作、社区参与等方式实现。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健康城市理念与实践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健康城市实践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健康城市理念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国外经验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如美国、欧洲等发达国家在慢病防控方面采取的综合措施，包括制定国家层面的慢病防控战略、加强基层医疗卫生服务、开展健康教育和促进等。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国内经验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我国一些地区在慢病防控方面取得的成效，如开展全民健康生活方式行动、建设健康支持性环境、加强高危人群管理等。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国内外慢病防控经验借鉴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国家出台的一系列政策法规，如《“健康中国2030”规划纲要》、《中国防治慢性病中长期规划（2017-2025年）》等，为慢病示范区创建提供了政策支持和方向指引。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国家政策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地方政府结合实际情况，制定具体的实施方案和配套措施，如制定慢病示范区创建工作计划、加强组织领导、落实经费保障等。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地方政策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政策法规支持与保障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慢病示范区创建策略与措施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建立多部门协作机制，加强卫生、教育、体育、宣传等部门的沟通协调，共同推进慢病示范区创建工作。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鼓励社会力量参与，动员社会各界力量共同参与慢病示范区创建，形成全社会共同关注、共同参与的良好氛围。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676" r="9676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626" r="9626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1091" r="11091"/>
          <a:stretch>
            <a:fillRect/>
          </a:stretch>
        </p:blipFill>
        <p:spPr>
          <a:xfrm>
            <a:off x="8486660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明确政府责任，将慢病防控纳入政府工作规划，制定相关政策措施。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政府主导，多部门协作机制建立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全民参与，健康生活方式推广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普及健康知识，通过各种渠道和方式向公众传播慢病防治知识和健康生活方式。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开展健康促进活动，组织各种形式的健康促进活动，如健康讲座、健康咨询、健康体检等，提高居民健康素养和自我保健能力。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倡导全民健身，鼓励居民积极参加体育锻炼，提高身体素质和抵抗力。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加强基层医疗卫生服务体系建设，提高基层医疗卫生服务能力，为居民提供便捷、高效、优质的医疗卫生服务。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推进医疗卫生信息化建设，利用信息技术手段提高医疗卫生服务效率和质量，方便居民就医和健康管理。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加强慢病管理和科研创新，建立完善的慢病管理体系，开展慢病科研和新技术推广工作，提高慢病防治水平。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1270" b="31270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医疗卫生服务体系完善与创新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https://d.book118.com/418057017117006034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2024-09-13T07:04:30.027</cp:lastPrinted>
  <dcterms:created xsi:type="dcterms:W3CDTF">2024-09-12T23:04:30Z</dcterms:created>
  <dcterms:modified xsi:type="dcterms:W3CDTF">2024-09-12T23:04:32Z</dcterms:modified>
</cp:coreProperties>
</file>