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D8DF94-BA46-440F-98AD-53011D533F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6903BB-9A13-4573-99BA-15AC5763D2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A7E1BC-47B6-4875-A82B-82145941CD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06D9BD-6A40-4F17-A2B4-D24F48D8FC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E28001-CE8C-420F-BFB5-333F57EEBD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3ED84B-635A-4A8D-954B-EAC1B2C764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8E0195-9F27-4E17-B734-CE784DA76E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28577F-7689-4EB8-AF3A-E7DE5ECE66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6E1203-F4BE-4181-BC8E-89DB274FD5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C22F31-2E51-441F-9487-0269F81B41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15AE66-758F-4D59-B65D-D5FFD52A0E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5705301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产品安全及风险评估</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a:p>
            <a:r>
              <a:t>产品安全现状分析</a:t>
            </a:r>
          </a:p>
          <a:p>
            <a:r>
              <a:t>风险评估方法与技术</a:t>
            </a:r>
          </a:p>
          <a:p>
            <a:r>
              <a:t>产品安全风险识别与评估</a:t>
            </a:r>
          </a:p>
          <a:p>
            <a:r>
              <a:t>产品安全风险防范措施</a:t>
            </a:r>
          </a:p>
          <a:p>
            <a:r>
              <a:t>产品安全及风险评估实践案例</a:t>
            </a:r>
          </a:p>
          <a:p>
            <a: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产品安全评估的主要目的是确保产品在正常使用条件下不会对消费者造成危害，从而保障消费者的生命财产安全。</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保障消费者安全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各国政府和监管机构对产品安全有严格的法规要求，通过安全评估可以确保产品符合相关法规和标准。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应对法规要求</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1833" r="118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安全评估不仅关注产品的安全性，还会对产品的整体质量、性能和可靠性进行评估，有助于企业提升产品质量水平。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提升产品质量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评估范围</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产品的机械安全</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评估产品的机械部件和结构是否存在潜在的安全隐患，如锐边、突出物等。</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产品的电气安全</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针对带电或涉及电气部件的产品，评估其电气安全性能，如绝缘性能、接地措施等。</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产品的物理和化学特性</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评估产品在使用过程中可能产生的物理和化学变化，以及这些变化可能对消费者造成的影响。</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产品的易燃性和毒性</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针对可能产生燃烧或有毒物质的产品，评估其易燃性和毒性等级，以及相应的风险控制措施。</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产品的辐射和电磁兼容性</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针对可能产生电磁辐射或受到电磁干扰的产品，评估其电磁兼容性和辐射水平。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产品安全现状分析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国内外产品安全形势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国际产品安全形势</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随着全球化进程的加速，国际产品安全问题日益突出。各国纷纷加强产品安全监管，建立严格的法规和标准体系，以确保消费者的权益和安全。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国内产品安全形势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我国政府对产品安全问题高度重视，不断完善相关法规和标准，加大监管力度。然而，仍存在部分企业为追求利润而忽视产品安全，导致安全事故时有发生。</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国际标准化组织（ISO）、国际电工委员会（IEC）等国际组织制定了一系列行业产品安全标准，涉及电气安全、机械安全、化学安全等方面，为各国制定本国标准提供了参考。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国际行业产品安全标准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我国制定了《产品质量法》、《消费者权益保护法》等法律法规，以及一系列行业标准，如《家用和类似用途电器的安全》、《食品安全国家标准》等，以保障消费者的权益和安全。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国内行业产品安全标准与法规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行业产品安全标准与法规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企业应建立完善的产品安全管理制度，明确各部门职责，规范产品设计、生产、销售等环节的安全管理要求。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企业内部产品安全管理制度</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企业应对产品进行全面的风险评估，识别潜在的安全隐患，并采取相应的控制措施，如改进设计、采用更安全的原材料、加强生产过程监控等。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产品安全风险评估与控制</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企业应加强对员工的产品安全培训，提高员工的安全意识和操作技能。同时，积极开展产品安全宣传活动，提高消费者的安全意识和自我保护能力。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产品安全培训与宣传</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企业产品安全管理体系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风险评估方法与技术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3662" b="366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通过风险评估结果，采取相应的措施对风险进行控制和管理的过程。</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指某种不利事件或结果发生的可能性及其后果的组合。</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风险评估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对潜在风险进行识别、分析和评价的过程，以确定风险的大小、可能性和影响程度。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风险评估基本概念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基于经验和专业知识，对潜在风险进行主观判断和评价的方法。如专家评估法、德尔菲法等。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定性评估法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运用数学、统计学等方法对风险进行量化分析的方法。如概率风险评估法、模糊综合评估法等。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定量评估法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结合定性和定量评估方法，对风险进行较为全面的分析。如风险矩阵法、风险指数法等。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半定量评估法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常见风险评估方法介绍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在金融领域，风险评估被广泛应用于信贷审批、投资决策、保险定价等方面。例如，银行在审批贷款时会对借款人的信用状况、还款能力等进行风险评估，以确定贷款额度和利率。</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在工业领域，风险评估被用于设备维护、安全生产等方面。例如，通过对设备的运行数据、维护记录等进行分析，可以预测设备故障的风险，并采取相应的维护措施。</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在医疗领域，风险评估被应用于疾病诊断、治疗方案选择等方面。例如，医生在诊断疾病时会综合考虑患者的症状、体征、病史等信息，对疾病的风险进行评估，并制定相应的治疗方案。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风险评估技术应用实例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产品安全风险识别与评估</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确定风险识别对象、收集相关信息、分析潜在风险、记录风险清单。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风险识别过程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头脑风暴法、德尔菲法、流程图分析法、故障树分析法等。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风险识别方法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风险识别过程与方法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https://d.book118.com/418057053011006033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16</vt:i4>
      </vt:variant>
    </vt:vector>
  </HeadingPairs>
  <TitlesOfParts>
    <vt:vector baseType="lpstr" size="19">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2024-09-10T20:14:01.527</cp:lastPrinted>
  <dcterms:created xsi:type="dcterms:W3CDTF">2024-09-10T12:14:01Z</dcterms:created>
  <dcterms:modified xsi:type="dcterms:W3CDTF">2024-09-10T12:14:03Z</dcterms:modified>
</cp:coreProperties>
</file>