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14D24-C5A2-4750-A714-CADF6D8C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23E49-7084-405F-B458-71B3C2AE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6479-36DE-4804-8095-FC0AAA01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560BE-869C-42E4-A39C-1F0BC6A0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7BB5A-E3FE-4AED-B34B-0F6F30B9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059FF-8418-4AC8-B181-CE0C9081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8B70A-7332-4201-B517-327C3723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E6D72-7F46-4F7C-9F72-51495F58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BB0C1-8C17-4F07-BAD5-4C616FB6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61B4A-8ACE-44CA-BE41-CDE017E21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90A20-7EB4-46CB-8984-DCBD62AB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00471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历史《中考解读》第21讲经济大危机和第二次世界大战\n## 1.经济大危机的背景和影响\n### 1.120世纪20年代美国经济的繁荣与泡沫\n### 1.2经济大危机的起因与爆发\n### 1.3经济大危机对全球经济和政治的影响\n## 2.经济大危机期间的世界形势\n### 2.1各国对经济大危机的应对政策\n### 2.2经济大危机对国际关系的影响\n### 2.3经济大危机对民众生活的影响\n## 3.第二次世界大战的爆发与背景\n### 3.1第二次世界大战的导火线与爆发\n### 3.2第二次世界大战的背景分析\n### 3.3第二次世界大战的性质与目的\n## 4.第二次世界大战的主要战役与战争进程\n### 4.1欧洲战场的主要战役与战争进程\n### 4.2亚洲战场的主要战役与战争进程\n### 4.3太平洋战场的主要战役与战争进程\n## 5.第二次世界大战的影响与启示\n### 5.1第二次世界大战对全球政治格局的影响\n### 5.2第二次世界大战对全球经济格局的影响\n### 5.3第二次世界大战对人类社会发展的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2023初中历史《中考解读》第21讲经济大危机和第二次世界大战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经济大危机的背景和影响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20世纪20年代美国经济繁荣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1920年代美国工业生产增长迅速，成为世界经济强国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美国股票市场上涨，投资者信心高涨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美国消费者信心旺盛，信贷消费兴起</a:t>
                </a:r>
                <a:endParaRPr/>
              </a:p>
            </p:txBody>
          </p:sp>
          <p:sp>
            <p:nvSpPr>
              <p:cNvPr id="17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经济泡沫的出现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房地产泡沫：房价迅速上涨，许多人通过贷款购买房产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股票市场泡沫：股票市场估值过高，投资者盲目跟风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信贷泡沫：银行过度发放贷款，信贷风险积累</a:t>
                </a:r>
                <a:endParaRPr/>
              </a:p>
            </p:txBody>
          </p:sp>
          <p:sp>
            <p:nvSpPr>
              <p:cNvPr id="17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经济泡沫的影响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贫富差距扩大：泡沫破裂后，普通民众生活水平下降，富人和大企业却受益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经济危机潜伏：泡沫破裂后，经济危机爆发</a:t>
                </a:r>
                <a:endParaRPr/>
              </a:p>
            </p:txBody>
          </p:sp>
          <p:sp>
            <p:nvSpPr>
              <p:cNvPr id="17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20世纪20年代美国经济的繁荣与泡沫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经济大危机的起因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根本原因：资本主义制度固有矛盾，生产过剩与消费不足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直接原因：信贷泡沫破裂，银行破产，金融市场崩溃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触发因素：1929年10月美国股票市场崩盘，引发经济危机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经济大危机的爆发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1929年美国股票市场崩盘，引发全球金融市场的恐慌和抛售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银行破产，企业倒闭，失业人数激增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各国经济陷入衰退，国际贸易萎缩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经济大危机的起因与爆发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对全球经济的影响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全球经济陷入衰退，国际贸易萎缩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各国失业率上升，人民生活水平下降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经济危机导致各国加强对经济的干预和调控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对国际政治的影响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经济危机加剧了国际政治矛盾，导致第二次世界大战爆发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经济危机促使各国加强对外侵略和扩张，争夺资源和市场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经济危机导致世界各国政治格局发生重大变化，如德国纳粹政权的崛起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经济大危机对全球经济和政治的影响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经济大危机期间的世界形势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美国的应对政策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胡佛政府实行“自由放任”政策，未能有效应对经济危机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罗斯福政府实施“新政”，加强对经济的干预和调控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新政包括：金融改革、工业复兴、农业调整、社会保障等方面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其他国家的应对政策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英国、法国等国实行贸易保护主义政策，限制进口，保护国内市场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德国、意大利等国实行法西斯主义政策，加强对经济的干预和调控，并通过对外侵略扩张寻求解决危机的途径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各国对经济大危机的应对政策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经济大危机对国际关系的影响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经济大危机加剧了国际矛盾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各国争夺资源和市场的矛盾加剧，导致贸易战和关税战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各国政治理念的分歧加剧，导致国际政治格局动荡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经济大危机促使国际经济合作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各国加强经济互助，如1933年《伦敦经济协定》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各国加强国际金融合作，如1936年《蒙特维利亚货币协定》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经济大危机对民众生活的影响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失业人数激增，人民生活水平下降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企业倒闭，失业人数激增，许多家庭陷入贫困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物价下跌，通货紧缩，人民生活水平下降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社会不满情绪高涨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民众对政府和企业的不满情绪高涨，导致社会动荡和冲突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民众对资本主义制度的信心动摇，寻求新的政治理念和制度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第二次世界大战的爆发与背景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第二次世界大战的导火线与爆发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第二次世界大战的导火线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1939年9月1日，德国入侵波兰，导致第二次世界大战爆发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英法宣战，战争扩大至欧洲和非洲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第二次世界大战的爆发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德国在欧洲战场上迅速扩张，占领法国、荷兰、比利时等国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1941年6月22日，德国发动对苏联的侵略战争，战争进一步扩大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https://d.book118.com/418060047107006037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2023初中历史《中考解读》第21讲经济大危机和第二次世界大战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2024-09-17T14:58:03.020</cp:lastPrinted>
  <dcterms:created xsi:type="dcterms:W3CDTF">2024-09-17T06:58:03Z</dcterms:created>
  <dcterms:modified xsi:type="dcterms:W3CDTF">2024-09-17T06:58:04Z</dcterms:modified>
</cp:coreProperties>
</file>