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12192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BE4198-E502-4D12-BB1D-D16E608E696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2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9F7C3-B468-4704-B7F1-C3104ADF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173CC-B0F6-4880-A0FB-FFFE6457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9FCCA-EC0E-4DAE-BA31-77412BCE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10478-3C40-40C9-A510-AE421A9DD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3604C4-83E0-4ACE-878F-1C6162672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FA386E-7360-4A13-8978-D9D057A8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E3ACBE-4685-468A-8BE2-D54FC5834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F6DFF-EEC8-40EB-9AD1-0D3F10F1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6C315-F3F2-4910-BD3E-AF4CA1E0E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031D9-5AF0-4C46-8305-8D554E82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43D6A8-8E71-4190-AFF3-A27B663F8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79B2114-75E3-40FB-8728-1EE7B095306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5C441DA-2664-4341-8ADB-722ECCD17A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60117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焊接焊序焊接技术培训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焊接技术概述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焊接设备与材料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焊接工艺流程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焊接安全与环保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焊接质量评估与技术培训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焊接技术概述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什么是焊接技术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焊接技术是利用焊接方法连接金属或非金属材料的技术。在各种工业领域有广泛应用，如航空航天、汽车制造、建筑等。对焊接技术从业者来说，学习和更新知识是至关重要的。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焊接技术的分类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利用气体燃烧产生的高温熔化金属，形成焊缝的技术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通过电弧的高温使焊条和焊接工件熔化，形成焊缝的技术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电弧焊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利用激光束对焊接材料进行熔化和连接的技术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利用等离子束进行熔化焊接的技术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等离子焊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出现了更加高效、环保的焊接技术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新型焊接方法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不断更新知识，跟随焊接技术的发展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不断学习对焊接从业者至关重要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石油化工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容器、管道的焊接技术要求严格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确保设施运行的安全性和稳定性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冶金工业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金属材料的连接和处理需要专业的焊接技术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确保产品的质量和性能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汽车制造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车身焊接工艺对于汽车质量至关重要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确保车辆结构的牢固和安全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船舶建造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船体的焊接需要高精度的技术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焊接质量直接关系到船只的安全性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焊接技术的应用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焊接技术在船舶建造、石油化工、冶金工业和汽车制造等领域有着广泛的应用。各行各业都离不开焊接技术的支持，只有掌握好焊接技术，才能更好地实现材料的连接和加工。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焊接设备与材料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使用气体作为能源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气焊设备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使用激光束进行焊接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激光焊接设备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使用电能作为能源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电焊设备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焊接材料的选择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焊接工件的材质、焊接环境和焊接方法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取决因素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好的材料选择带来好的焊接效果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不定期检查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维修保养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焊接设备的维护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定期维护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确保正常运转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延长使用寿命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焊接材料的存储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防止受潮、受热、受损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存储注意事项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确保材料使用效果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保障质量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焊接设备与材料选择影响焊接结果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对设备和材料的关键性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确保材料质量的一部分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存储技巧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焊接工艺流程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焊接前的准备工作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在进行焊接工作之前，需要做好焊接工件的准备工作，包括清洁、打磨等操作。确保焊接工件表面干净平整可以提高焊接质量。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焊接工艺参数设定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根据焊接工件的材质进行调整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材质调整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根据焊接工件的厚度进行调整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厚度调整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合理设定参数确保焊接过程顺利进行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参数合理性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焊接操作技巧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熟练掌握焊接姿势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姿势要求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掌握合适的焊接速度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速度要求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掌握合适的焊接角度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角度要求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焊接工艺优化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焊接工艺的优化可以通过改变焊接方式、焊接工艺参数等来提高焊接质量。持续地优化焊接工艺是提高工作效率和降低生产成本的重要手段。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适当的速度控制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避免过快或过慢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焊接角度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焊枪角度控制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影响焊缝形成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焊接材料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选对焊接材料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确认焊接性能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技术要求对比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焊接姿势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稳定的手臂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正确的身体姿势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质量控制要点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确保焊接工件质量良好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焊接工件质量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保证焊缝牢固、均匀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焊缝质量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避免焊接过程中的安全事故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焊接技巧展示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保持稳定的焊接姿势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焊接姿势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调整合适的焊接角度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焊接角度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控制适当的焊接速度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焊接速度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焊接质量控制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检测焊接质量的方法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在焊接质量控制中，检测焊接质量的方法至关重要。常用的检测方法包括目视检测、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射线检测、超声波检测等多种手段。每种方法都有其适用的情况，选择合适的检测方法可以确保焊接质量达标。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https://d.book118.com/418060117011006050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171</Paragraphs>
  <Slides>25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3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焊接焊序焊接技术培训</vt:lpstr>
      <vt:lpstr>目录</vt:lpstr>
      <vt:lpstr>第一章 焊接技术概述</vt:lpstr>
      <vt:lpstr> </vt:lpstr>
      <vt:lpstr>焊接技术的分类</vt:lpstr>
      <vt:lpstr>焊接技术的发展</vt:lpstr>
      <vt:lpstr>焊接技术的应用</vt:lpstr>
      <vt:lpstr>焊接技术的应用</vt:lpstr>
      <vt:lpstr>第2章 焊接设备与材料</vt:lpstr>
      <vt:lpstr>焊接设备的分类</vt:lpstr>
      <vt:lpstr>焊接材料的选择</vt:lpstr>
      <vt:lpstr>焊接设备的维护</vt:lpstr>
      <vt:lpstr>焊接材料的存储</vt:lpstr>
      <vt:lpstr>结论</vt:lpstr>
      <vt:lpstr>第3章 焊接工艺流程</vt:lpstr>
      <vt:lpstr> </vt:lpstr>
      <vt:lpstr>焊接工艺参数设定</vt:lpstr>
      <vt:lpstr>焊接操作技巧</vt:lpstr>
      <vt:lpstr> </vt:lpstr>
      <vt:lpstr>技术要求对比</vt:lpstr>
      <vt:lpstr>质量控制要点</vt:lpstr>
      <vt:lpstr>焊接技巧展示</vt:lpstr>
      <vt:lpstr>第四章 焊接质量控制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2024-09-29T15:15:24.739</cp:lastPrinted>
  <dcterms:created xsi:type="dcterms:W3CDTF">2024-09-29T07:15:24Z</dcterms:created>
  <dcterms:modified xsi:type="dcterms:W3CDTF">2024-09-29T07:15:26Z</dcterms:modified>
</cp:coreProperties>
</file>