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5666EC-3E26-48B4-8FCA-C776FBE24E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2141E3-DF8F-44FA-8617-F5457C6781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F4E29A-77AC-4426-A34B-8CD0E19C7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2C70B7-227B-456A-9AB2-7123E75837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79D9F7-72D1-451F-B00D-500C1B5A21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C26C7C-4100-4515-B6F8-B2E54340B8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1DDB8A-4EF0-434E-AD38-B23036D2F4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AE1A26-AFA5-4AF4-8FE3-AF57316B37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78D051-76A6-4CA9-B9A2-A3E5C0C66F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520EBD-7DD6-4B21-9669-7747601B72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BFCA99-DE3F-4FBC-8DBC-6AD4E016E7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6103504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《数据输入输出》ppt课件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数据输入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数据输出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数据输入输出设备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数据输入输出技术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数据输入输出应用</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数据输入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直接、快速、准确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通过键盘输入数据是最常见的方式之一，适用于大量结构化数据的输入。用户可以直接在键盘上输入数字、字母、符号等信息，速度快且准确度高。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键盘输入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高效、自动化、适用于文档数据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扫描仪可以将纸质文档转化为数字格式，实现快速的数据输入。适用于大量文档数据的处理，如发票、合同等。扫描后的数据可以自动识别并分类，提高工作效率。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扫描仪输入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智能化、准确度高、适用于图像数据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通过图像识别技术，可以将图片中的文字、物体等信息转化为数字格式。这种方法适用于图像数据的输入，如车牌识别、人脸识别等。图像识别技术可以大大提高数据输入的准确度和效率。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图像识别输入</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方便、快捷、适用于语音数据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语音识别技术可以将语音转化为文字，实现语音数据的输入。用户只需通过麦克风输入语音信息，系统即可自动将其转化为数字格式。语音识别技术广泛应用于语音助手、会议记录等领域。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语音识别输入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数据输出</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显示器输出的优点是成本低、使用方便，可以实时显示数据，并且可以提供丰富的视觉效果。</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显示器输出的缺点是受到屏幕尺寸和分辨率的限制，可能无法满足大屏幕或高清晰度的需求。</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490" r="1490"/>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22480" b="2248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显示器输出是将数据以图形和文字的形式呈现给用户的一种常见方式。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显示器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打印机输出是将数据以纸质形式呈现给用户的一种方式。</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打印机输出的优点是方便携带、易于保存和分享，可以提供高清晰度的打印效果。</a:t>
            </a:r>
          </a:p>
        </p:txBody>
      </p:sp>
      <p:pic>
        <p:nvPicPr>
          <p:cNvPr id="6" name="Picture 6"/>
          <p:cNvPicPr>
            <a:picLocks noChangeAspect="1"/>
          </p:cNvPicPr>
          <p:nvPr/>
        </p:nvPicPr>
        <p:blipFill>
          <a:blip r:embed="rId2"/>
          <a:srcRect t="7838" b="783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6423" b="1642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打印机输出的缺点是成本较高，需要额外的打印设备和墨水，并且打印速度可能较慢。</a:t>
            </a:r>
          </a:p>
        </p:txBody>
      </p:sp>
      <p:pic>
        <p:nvPicPr>
          <p:cNvPr id="10" name="Picture 10"/>
          <p:cNvPicPr>
            <a:picLocks noChangeAspect="1"/>
          </p:cNvPicPr>
          <p:nvPr/>
        </p:nvPicPr>
        <p:blipFill>
          <a:blip r:embed="rId4"/>
          <a:srcRect t="12556" b="1255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打印机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1875" r="21875"/>
          <a:stretch>
            <a:fillRect/>
          </a:stretch>
        </p:blipFill>
        <p:spPr>
          <a:xfrm>
            <a:off x="652455" y="1326357"/>
            <a:ext cx="3050441" cy="3050440"/>
          </a:xfrm>
          <a:prstGeom prst="roundRect">
            <a:avLst/>
          </a:prstGeom>
        </p:spPr>
      </p:pic>
      <p:pic>
        <p:nvPicPr>
          <p:cNvPr id="6" name="Picture 6"/>
          <p:cNvPicPr>
            <a:picLocks noChangeAspect="1"/>
          </p:cNvPicPr>
          <p:nvPr/>
        </p:nvPicPr>
        <p:blipFill>
          <a:blip r:embed="rId3"/>
          <a:srcRect l="16167" r="161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7324" r="732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投影仪输出是将数据以大屏幕形式呈现给用户的一种方式。</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投影仪输出的优点是可以提供大屏幕和高清晰度的显示效果，适用于会议、教学和展示等场合。</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投影仪输出的缺点是受到投影屏幕尺寸和亮度的限制，可能需要额外的设备和设置。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投影仪</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6" b="53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308" r="530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语音合成</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语音合成输出是将数据以语音形式呈现给用户的一种方式。</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语音合成输出的优点是不受视觉限制，方便听障用户使用，可以解放双手和双眼。</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语音合成输出的缺点是语音质量可能不高，并且需要额外的设备和软件支持。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数据输入输出设备</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325" r="83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键盘是最常见的输入设备之一，通过按键输入字符、数字和命令。键盘分为标准键盘、便携式键盘和机械键盘等类型，根据使用需求选择适合的键盘。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键盘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鼠标是用于选择屏幕上的对象、移动指针和执行命令的设备。根据人体工学设计，鼠标分为机械鼠标、光电鼠标和无线鼠标等类型。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鼠标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键盘与鼠标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https://d.book118.com/418061035046006034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2024-09-12T17:01:15.306</cp:lastPrinted>
  <dcterms:created xsi:type="dcterms:W3CDTF">2024-09-12T09:01:15Z</dcterms:created>
  <dcterms:modified xsi:type="dcterms:W3CDTF">2024-09-12T09:01:17Z</dcterms:modified>
</cp:coreProperties>
</file>