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D8A46-DB23-4895-A2F1-265A56B6A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907C8-D7C5-46A8-8398-7E126B16D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A5425-DF10-41E3-A599-F1C9DC28B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ADFF9-2B4D-4DC4-9EE3-D23D5E4EB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AC0249-57E5-4E16-AC6F-CA572E6C7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823D07-1761-4403-9CBE-FEA5B00C9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9814B-29D3-406A-A012-7052F0822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B082E-84AF-4435-817F-2AA9B5D4A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073CF-7F1E-407A-80D9-1959EEB5D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D261D-09A5-4090-B97C-BF2C174B5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F497F-FF10-4290-BE29-62A8B7965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610371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服务业对经济增长的贡献调研报告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服务业发展现状分析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服务业对经济增长的贡献评估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服务业发展面临的挑战与机遇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通过深入分析服务业对经济增长的贡献，为政策制定和企业决策提供参考依据。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全球经济服务化趋势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随着全球产业结构调整和升级，服务业逐渐成为推动经济增长的重要动力。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中国服务业发展现状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近年来，我国服务业保持快速增长，对经济增长的贡献率不断提升。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服务业定义及分类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生产性服务业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主要为生产活动提供中间服务，如交通运输、金融、信息服务等。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服务业分类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根据服务性质和服务对象的不同，服务业可分为生产性服务业、生活性服务业和公共服务业等。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服务业是指生产和销售服务产品的经济活动和产业部门的总称。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生活性服务业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主要为满足居民生活需求提供服务，如餐饮、旅游、家政等。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公共服务业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主要为保障社会正常运转提供服务，如教育、医疗、公共管理等。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服务业发展现状分析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服务业整体规模及增长速度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服务业规模持续扩大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近年来，我国服务业规模持续扩大，已经成为国民经济的重要组成部分。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增长速度保持稳定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服务业增加值占国内生产总值的比重逐年提高，增长速度保持稳定，对经济增长的贡献率不断提升。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批发和零售业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批发和零售业是服务业中的重要行业之一，其发展情况直接影响着整个服务业的发展。近年来，我国批发和零售业发展迅速，市场规模不断扩大，竞争日益激烈。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交通运输、仓储和邮政业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交通运输、仓储和邮政业是服务业中的基础性行业，对于促进商品流通和经济发展具有重要作用。近年来，我国交通运输、仓储和邮政业发展迅速，基础设施不断完善，服务水平不断提高。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住宿和餐饮业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住宿和餐饮业是服务业中的重要行业之一，其发展情况直接反映着居民生活水平和消费结构的变化。近年来，我国住宿和餐饮业发展迅速，市场规模不断扩大，服务质量不断提高。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主要服务行业发展情况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就业人数不断增加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随着服务业的快速发展，服务业就业人数不断增加，已经成为吸纳就业的重要领域之一。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就业占比逐年提高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服务业就业人数占全社会就业人数的比重逐年提高，对于缓解就业压力、促进社会稳定具有重要作用。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服务业就业人数及占比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服务业对经济增长的贡献评估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服务业占比逐年提升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随着经济发展，服务业在GDP中的占比逐年提升，成为经济增长的重要动力。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贡献率超过其他产业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服务业对GDP增长的贡献率已经超过其他产业，成为经济增长的主要贡献力量。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服务业增长与GDP增长高度相关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通过对历史数据的分析，发现服务业增长与GDP增长之间存在高度相关性。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服务业对GDP增长的贡献率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促进制造业升级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服务业的发展为制造业提供了研发、设计、营销等高端服务，促进了制造业的升级和转型。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推动农业现代化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服务业通过提供农业科技、农村金融、农产品流通等服务，推动了农业现代化的进程。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提升其他产业效率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服务业的发展提高了其他产业的运营效率，降低了交易成本，促进了经济整体的发展。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服务业对其他产业的带动作用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https://d.book118.com/418061037136006041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2024-09-20T19:33:30.508</cp:lastPrinted>
  <dcterms:created xsi:type="dcterms:W3CDTF">2024-09-20T11:33:30Z</dcterms:created>
  <dcterms:modified xsi:type="dcterms:W3CDTF">2024-09-20T11:33:32Z</dcterms:modified>
</cp:coreProperties>
</file>