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3B207-4462-40A9-BBA5-C9DA8B6FF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7AAB8-64FB-4DF3-B059-388D7B70B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04166-0A1E-4C25-ABB8-ADB47D7E4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65E82-ACA5-445D-B0B2-FF9BC67F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FD5BBF-9C47-4440-B6B6-9EE78E5D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CCC706-58DF-4F4B-B7C0-9EB50EBA1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E6290-5F47-46FA-996B-22A742A71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19D75-C176-46CF-A2F1-00766521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2CE15-82A0-428E-990F-6978BECE0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21BFC-2862-4EDB-95E4-F0CA790A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EC0BC-5F45-4833-8059-6FE0964DD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210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尿潴留护理研究进展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尿潴留是指尿液在膀胱中无法排出，导致膀胱内尿液积聚的现象。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根据病因和发病机制，尿潴留可分为阻塞性尿潴留和非阻塞性尿潴留。阻塞性尿潴留是由于尿道狭窄、膀胱出口梗阻等原因导致尿液无法排出；非阻塞性尿潴留则与神经源性膀胱功能障碍有关。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尿潴留的病因多种多样，包括尿道狭窄、膀胱出口梗阻、神经源性膀胱功能障碍、药物副作用等。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的病理机制主要与膀胱逼尿肌和括约肌功能失调有关。在尿潴留状态下，膀胱逼尿肌收缩无力，括约肌痉挛，导致尿液无法排出。长期尿潴留可引起膀胱扩张、肾积水等并发症，严重时甚至会导致肾功能衰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尿潴留的临床表现主要包括排尿困难、尿频、尿急、下腹部胀痛等。严重尿潴留患者可能出现尿液反流、肾积水、肾功能不全等症状。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的诊断主要依据患者的临床表现和相关检查。常用的检查方法包括超声检查、膀胱尿道造影、尿流动力学检查等。超声检查可观察膀胱内尿液的积聚情况，膀胱尿道造影可了解尿道狭窄的程度和位置，尿流动力学检查可评估膀胱逼尿肌和括约肌的功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尿潴留的护理评估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1550" r="41550"/>
          <a:stretch>
            <a:fillRect/>
          </a:stretch>
        </p:blipFill>
        <p:spPr>
          <a:xfrm>
            <a:off x="875314" y="1869245"/>
            <a:ext cx="2050690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了解患者尿潴留情况，确定护理方案，提高护理效果。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尿潴留的原因、程度、症状、并发症等。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观察、询问、体格检查、实验室检查等。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尿量记录、疼痛评估量表、生活质量评估量表等。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收集病史、体格检查、实验室检查、综合评估。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保护患者隐私、避免过度检查、及时调整护理方案等。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尿潴留的护理措施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https://d.book118.com/418062107021006024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2024-08-31T01:29:29.256</cp:lastPrinted>
  <dcterms:created xsi:type="dcterms:W3CDTF">2024-08-30T17:29:29Z</dcterms:created>
  <dcterms:modified xsi:type="dcterms:W3CDTF">2024-08-30T17:29:31Z</dcterms:modified>
</cp:coreProperties>
</file>