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63DFD54-81B5-472E-94C0-48FC3BB787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EFEEF6-AC8B-4D74-85AE-1625349C2E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DC7BA8D-CB0B-4610-837B-5BE51A16C9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5FCF4B3-873E-40ED-BC7A-B5C46B2181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7BAB611-E751-4ED4-921A-3F138C1FC03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C844FF1-295F-4EBD-8E69-2E85A51BBF8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F7F65A6-5A86-4B62-AA74-7FD348103C8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A028BC5-4FE7-4FC5-8783-819EAD37A0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149048-AE21-4E8C-B016-229140E097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AE2912-BA0C-45D3-9C39-F01C44FAC0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6226C5-4DA4-4B21-BE3F-A96528BF32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806303600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概率论与数理统计_7.3置信区间</a:t>
            </a:r>
          </a:p>
        </p:txBody>
      </p:sp>
      <p:sp>
        <p:nvSpPr>
          <p:cNvPr id="3" name="TextBox 3"/>
          <p:cNvSpPr txBox="1"/>
          <p:nvPr/>
        </p:nvSpPr>
        <p:spPr>
          <a:xfrm>
            <a:off x="859816" y="5259787"/>
            <a:ext cx="320040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alpha val="100000"/>
                  </a:schemeClr>
                </a:solidFill>
                <a:latin typeface="Arial"/>
                <a:ea typeface="Arial"/>
                <a:cs typeface="Arial"/>
              </a:rPr>
              <a:t>汇报人：AA</a:t>
            </a:r>
          </a:p>
        </p:txBody>
      </p:sp>
      <p:sp>
        <p:nvSpPr>
          <p:cNvPr id="4" name="TextBox 4"/>
          <p:cNvSpPr txBox="1"/>
          <p:nvPr/>
        </p:nvSpPr>
        <p:spPr>
          <a:xfrm>
            <a:off x="859816" y="5741875"/>
            <a:ext cx="299085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alpha val="100000"/>
                  </a:schemeClr>
                </a:solidFill>
                <a:latin typeface="Arial"/>
                <a:ea typeface="Arial"/>
                <a:cs typeface="Arial"/>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置信区间基本概念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单个总体参数置信区间</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两个总体参数置信区间</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置信区间在假设检验中应用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置信区间在回归分析中应用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置信区间在方差分析中应用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置信区间基本概念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置信区间定义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在统计学中，一个概率样本的置信区间（Confidence Interval）是对这个样本的某个总体参数的区间估计。</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置信区间的意义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置信区间展现的是这个参数的真实值有一定概率落在测量结果的周围的程度，其给出的是被测量参数的测量值的可信程度，即前面所要求的“一个概率”。</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置信水平是指总体参数值落在样本统计值某一区内的概率；而置信区间是指在某一置信水平下，样本统计值与总体参数值间误差范围。置信区间越大，置信水平越高。</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置信水平</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置信度也称为可靠度，或置信水平、置信系数，即在抽样试验中，作一个假设检验，计算出检验统计量（也称实验误差）落在某一确定范围内可能犯错误的概率，用1-α表示。</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置信度</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置信水平与置信度</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正态分布</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正态分布是统计学中的一个重要概念。在自然界和人类社会中大量存在，且许多分布都服从或近似服从正态分布。例如测量的误差，人的身高与体重等。</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02" r="16602"/>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t分布</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在概率论和统计学中，t-分布（t-distribution）用于根据小样本来估计呈正态分布且方差未知的总体的均值。如果总体方差已知（例如在样本数量足够多时），则应该用正态分布来估计总体均值。</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F分布</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F分布是1924年英国统计学家Ronald.A.Fisher爵士提出，并以其姓氏的第一个字母命名的。它是一种非对称分布，且位置不可互换。F分布有着广泛的应用，如在方差分析、回归方程的显著性检验中都有所涉及。</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常见分布及其性质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单个总体参数置信区间</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区间估计</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利用样本数据构造一个区间，以该区间作为总体均值的估计值。</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计算公式</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置信区间 = (样本均值 - 误差界限, 样本均值 + 误差界限)，其中误差界限与样本量、置信水平和总体标准差有关。</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置信水平</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表示置信区间包含总体均值的概率，常用95%或99%。</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正态分布总体均值置信区间</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正态分布总体方差置信区间</a:t>
              </a:r>
            </a:p>
          </p:txBody>
        </p:sp>
      </p:grpSp>
      <p:sp>
        <p:nvSpPr>
          <p:cNvPr id="31" name="TextBox 31"/>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在构造总体方差的置信区间时，需要利用卡方分布的性质。</a:t>
            </a:r>
          </a:p>
        </p:txBody>
      </p:sp>
      <p:sp>
        <p:nvSpPr>
          <p:cNvPr id="32" name="TextBox 32"/>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区间估计</a:t>
            </a:r>
          </a:p>
        </p:txBody>
      </p:sp>
      <p:sp>
        <p:nvSpPr>
          <p:cNvPr id="33" name="TextBox 33"/>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同样利用样本数据构造一个区间，以该区间作为总体方差的估计值。</a:t>
            </a:r>
          </a:p>
        </p:txBody>
      </p:sp>
      <p:sp>
        <p:nvSpPr>
          <p:cNvPr id="34" name="TextBox 34"/>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计算公式</a:t>
            </a:r>
          </a:p>
        </p:txBody>
      </p:sp>
      <p:sp>
        <p:nvSpPr>
          <p:cNvPr id="35" name="TextBox 35"/>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置信区间 = (样本方差/卡方分布上α/2分位数, 样本方差/卡方分布下α/2分位数)，其中α为显著性水平，与置信水平互补。</a:t>
            </a:r>
          </a:p>
        </p:txBody>
      </p:sp>
      <p:sp>
        <p:nvSpPr>
          <p:cNvPr id="36" name="TextBox 36"/>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卡方分布</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非正态分布总体参数置信区间</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采用稳健统计量（如中位数、四分位数等）代替均值和方差进行区间估计，以提高置信区间的稳健性。</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稳健方法</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对于非正态分布的数据，可以通过数据变换（如对数变换、Box-Cox变换等）使其近似服从正态分布，然后再按照正态分布的方法构造置信区间。</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变换方法</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采用非参数统计方法（如Bootstrap方法）进行区间估计，该方法不需要假设总体分布的具体形式，适用于各种类型的数据。</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非参数方法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两个总体参数置信区间</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注意事项</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当两个总体方差未知且不相等时，需要使用Welch t检验来构造置信区间。</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前提条件</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两个总体服从正态分布，且相互独立。</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构造方法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利用两个样本均值差的抽样分布，结合给定的置信水平，确定置信区间的上下限。</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两个正态分布总体均值差置信区间</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前提条件</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两个总体服从正态分布，且相互独立。</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构造方法</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利用两个样本方差比的抽样分布（F分布），结合给定的置信水平，确定置信区间的上下限。</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注意事项</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当两个样本量不相等时，需要使用修正后的F分布来构造置信区间。</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两个正态分布总体方差比置信区间</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2626" r="2262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前提条件</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总体不服从正态分布，但样本量足够大（通常要求大于30）。</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构造方法</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利用中心极限定理，将非正态分布的样本均值近似为正态分布，然后结合给定的置信水平，确定置信区间的上下限。</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注意事项</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当样本量较小时，非参数方法（如bootstrap）可用于构造置信区间。此外，对于某些特定的非正态分布（如t分布、卡方分布等），也可以利用已知的抽样分布来构造置信区间。</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非正态分布总体参数置信区间</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04</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置信区间在假设检验中应用</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单侧假设检验与双侧假设检验</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单侧假设检验</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只关注参数是否大于或小于某一特定值，用于判断参数是否有方向性的偏离。</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双侧假设检验</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关注参数是否等于某一特定值，用于判断参数是否有显著性的偏离。</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第一类错误</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原假设为真时拒绝原假设的错误，也称为“弃真”错误，其概率用α表示。</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第二类错误</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原假设为假时接受原假设的错误，也称为“取伪”错误，其概率用β表示。</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假设检验中第一类错误和第二类错误</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https://d.book118.com/418063036006006032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101</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2024-09-09T06:07:39.116</cp:lastPrinted>
  <dcterms:created xsi:type="dcterms:W3CDTF">2024-09-08T22:07:39Z</dcterms:created>
  <dcterms:modified xsi:type="dcterms:W3CDTF">2024-09-08T22:07:41Z</dcterms:modified>
</cp:coreProperties>
</file>