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82DCF-D2B7-428A-A603-A48E3787F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01750-7B76-4040-AB03-BF2067B2E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AF3F8-010E-4992-9475-F5CF7040C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7029E-A3E1-4769-BC81-561231765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EAB129-202D-4498-A126-AEF6BCBFE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EE5033-D043-42A6-B932-5361D08FD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6D836E-D92C-4122-AFFB-E9A5A331A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58A475-2EB9-49EA-B79B-93649050E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723E33-63F3-462E-9B35-E2E710932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1BA51-C67B-4393-B01E-CFE06E276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8247D-7C6B-4189-B9D7-766EE5C75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6504306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六年级预防早恋主题班会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早恋现象及其影响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预防早恋的重要性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预防早恋的具体措施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正确处理感情问题的方法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早恋现象及其影响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834" r="278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743" r="267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583" r="185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早恋是指学生在青少年时期过早地陷入恋爱关系的行为。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早恋通常表现为对异性的过度关注、追求和亲密行为，可能影响学习和个人成长。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早恋的定义与特点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23" b="84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早恋现象在校园中较为普遍，尤其在六年级这个年龄段。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学生进入青春期，对异性的好奇心和吸引力增加，同时可能缺乏对情感和恋爱的正确认识。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早恋现象在校园中的普遍性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普遍性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早恋可能导致学生分心，影响学习效果和成绩。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学习影响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042" r="14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成长影响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167" r="14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过早的恋爱经历可能对学生的情感发展和人际关系产生负面影响，影响个人成长和发展。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早恋可能导致学生产生焦虑、自卑、抑郁等心理问题，影响心理健康。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早恋对学习和成长的影响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预防早恋的重要性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避免情感伤害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早恋可能会给未成年人带来情感上的伤害，影响其自尊心和自信心。预防早恋有助于保护孩子免受情感伤害。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维护身心健康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未成年人身心尚未成熟，过早涉足感情领域可能会对其身心健康产生负面影响。预防早恋有助于维护孩子的身心健康。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469" r="20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保护未成年人身心健康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722" b="572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避免不良行为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早恋行为可能会引发其他不良行为，如逃课、斗殴等。预防早恋有助于维护校园秩序，保持良好的校园氛围。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保障学习环境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过早涉足感情领域可能会影响学生的学习专注度和成绩。预防早恋有助于为学生创造一个更加专注、安全的学习环境。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维护良好的校园氛围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372" b="2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引导学生树立正确的价值观和恋爱观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培养健康观念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预防早恋有助于引导学生树立正确的健康观念，包括身体健康和心理健康。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树立正确价值观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早恋可能会影响学生的人生观和价值观。预防早恋有助于引导学生树立正确的价值观，为未来的成长打下基础。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培养责任感和尊重他人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预防早恋有助于培养学生的责任感和尊重他人的态度，使其在未来的恋爱关系中更加成熟和负责任。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https://d.book118.com/418065043062006024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2024-08-31T14:40:17.741</cp:lastPrinted>
  <dcterms:created xsi:type="dcterms:W3CDTF">2024-08-31T06:40:17Z</dcterms:created>
  <dcterms:modified xsi:type="dcterms:W3CDTF">2024-08-31T06:40:19Z</dcterms:modified>
</cp:coreProperties>
</file>