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93EF6-3CAC-41F0-8FEA-51EB6B384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73E6D-581F-458D-AA06-5AB72C3A2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0267A-31FC-45D2-B51A-0E3F2D150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69248-EB74-4074-BCF4-9BEB9C3AA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F044F5-D43F-4E49-AD81-FE93E6359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051ED-6F3E-499D-BDE6-D0FA67C58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8301F-53E8-45E9-9086-6209D7631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53C9C-8CC5-404E-97BF-1BBF003DD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E3EAA-CE79-4462-AA21-2564A7EF1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EBAD1-AEFC-4FDF-8C1F-B89732EAD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D6F79-3940-4829-9A91-C1B72265F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66003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新生儿脐炎的病因及防治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新生儿脐炎的病因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新生儿脐炎的症状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新生儿脐炎的诊断与治疗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新生儿脐炎是新生儿常见的感染性疾病，主要发生在脐带脱落后的几天内。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1157" r="11157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7701" r="1770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病因多为细菌感染，如金黄色葡萄球菌、大肠埃希菌等。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感染可导致脐部红肿、疼痛、流脓等症状，严重时可引起败血症等并发症。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了解新生儿脐炎的病因及防治方法，有助于降低新生儿感染率和死亡率。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对于家长和医护人员来说，掌握脐炎的防治知识，能够及时发现并处理新生儿脐炎，保障婴儿健康。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新生儿脐炎的病因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产道细菌感染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新生儿脐炎的主要原因是产道细菌感染，如B族链球菌、大肠杆菌等。这些细菌可能在分娩过程中从母体或产道中感染到新生儿。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预防产道细菌感染的关键是加强产前检查和产程管理，确保分娩环境清洁卫生，以及遵循正确的无菌操作规程。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产道细菌感染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" r="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新生儿脐带切断后，如果家长没有做好脐部护理，可能会导致细菌感染。例如，未及时更换尿布、尿布边缘过高导致尿液污染脐部等。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家长应定期检查并清洁新生儿脐部，保持干燥，避免尿液和粪便污染。在更换尿布时，应特别注意避免脐部受到摩擦或压迫。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出生后脐部护理不当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出生后脐部护理不当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新生儿脐炎还可能与其他因素有关，如新生儿免疫功能低下、脐带处理不当等。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对于存在免疫功能低下或其他高危因素的新生儿，家长应密切关注脐部情况，如有异常及时就医。同时，遵循正确的脐带处理方法，如正确结扎、定期消毒等。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新生儿脐炎的症状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https://d.book118.com/418066003032006040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2024-09-18T11:46:50.324</cp:lastPrinted>
  <dcterms:created xsi:type="dcterms:W3CDTF">2024-09-18T03:46:50Z</dcterms:created>
  <dcterms:modified xsi:type="dcterms:W3CDTF">2024-09-18T03:46:52Z</dcterms:modified>
</cp:coreProperties>
</file>