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71DE9-7F89-4B1F-A85B-050EDE5E9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BEBC1-AF0D-445A-B2BC-FCF98B32D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D2694-F1C4-4B2B-8F68-1FD7B6D41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EF8D0-6C93-4DE1-892F-E032EBBBE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1AFF7-3493-4A8E-BB4B-9D7F54649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6A517-2D0F-4413-8E20-204C746C8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73BC28-55AC-4CBA-A885-56E0BF2D7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12495-EE8D-4A21-9635-DEF8FB001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848E2-AAAA-4C12-B5D6-255A16CAA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2B710-BA17-4BCA-8C09-849F8D81E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37F58-7779-4A63-94FE-9415F3F23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6610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工业软件简介演示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工业软件概述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工业软件的主要类型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工业软件的核心功能与技术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工业软件的选型与实施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工业软件的未来发展与挑战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工业软件概述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软件是一种用于优化、控制、调度和监控工业生产过程的软件，它以信息技术为基础，通过对工业生产过程中产生的数据进行采集、传输、存储、分析和处理，实现对工业生产过程的智能化、网络化和自动化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工业软件可以根据其应用领域、功能特点和技术形态等因素进行分类，常见的分类方式包括生产制造执行系统（MES）、企业资源规划系统（ERP）、供应链管理系统（SCM）、质量管理信息系统（QIS）等。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能源行业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包括电力、石油、煤炭等领域，工业软件可以帮助企业实现能源资源的优化配置、降低成本和提高安全性。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包括机械制造、汽车制造、电子制造、化工制造等领域，工业软件可以帮助企业实现生产过程的自动化、信息化和智能化，提高生产效率和质量。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包括建筑设计、施工管理等领域，工业软件可以帮助企业实现施工过程的数字化管理、提高施工质量和效率。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7083" r="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工业软件的应用范围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随着云计算技术的发展，工业软件也开始向云端转移，实现更高效的数据处理和更便捷的协同工作。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随着物联网技术的发展，工业软件将进一步实现对各种工业设备的感知和互联互通，实现更智能化的工业生产过程。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物联网化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随着人工智能技术的发展，工业软件将实现对工业生产过程的数据挖掘和分析，提供更精准的预测和建议。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工业软件的发展趋势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工业软件的主要类型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CAD软件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计算机辅助设计软件，用于创建、修改、分析和优化产品设计的工具。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CAD软件通过计算机技术帮助工程师和设计师创建、修改、分析和优化产品设计，包括2D和3D模型、装配图、电路图等。它广泛应用于机械、电子、汽车、建筑等领域。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计算机辅助制造软件，将产品设计转化为可制造的零件和组件。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CAM软件将CAD设计转化为可制造的零件和组件，包括数控编程、刀具路径生成、生产工艺规划等功能，帮助制造商提高生产效率、降低成本和减少错误。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CAM软件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计算机辅助工程分析软件，用于模拟和分析产品性能和可靠性。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CAE软件通过计算机技术对产品性能和可靠性进行模拟和分析，包括结构分析、热分析、流体分析等，帮助工程师评估产品性能、优化设计并确保产品质量。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CAE软件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产品生命周期管理软件，用于管理产品设计和制造的全过程。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PLM软件将产品从设计到制造的全过程进行管理，包括产品设计、工艺规划、生产计划、质量管理等环节，帮助企业实现跨部门协同和数据共享，提高生产效率和质量。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PLM软件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制造执行系统软件，用于监控和管理工厂生产过程。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MES软件通过对工厂生产过程进行实时监控和管理，包括生产计划执行、资源调度、质量控制等，帮助企业提高生产效率、降低成本并保证产品质量。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MES软件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供应链管理软件，用于管理企业供应链流程。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SCM软件通过对企业供应链流程进行管理，包括采购、库存、物流、销售等环节，帮助企业降低成本、提高效率并保证供应链的稳定性。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SCM软件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分布式控制系统软件，用于控制工业生产过程。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DCS软件通过对工业生产过程进行分布式控制，包括实时数据采集、设备监控、工艺控制等，帮助企业实现生产过程的自动化和智能化，提高生产效率和产品质量。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DCS软件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工业软件的核心功能与技术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https://d.book118.com/418066105117006036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2024-09-16T05:31:59.187</cp:lastPrinted>
  <dcterms:created xsi:type="dcterms:W3CDTF">2024-09-15T21:31:59Z</dcterms:created>
  <dcterms:modified xsi:type="dcterms:W3CDTF">2024-09-15T21:32:01Z</dcterms:modified>
</cp:coreProperties>
</file>