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8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516774-A561-4B58-8ADD-891151D259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434244-A528-42C5-9095-9134C4C87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4EB766-645C-4ADE-9D97-8DCFC17DEB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EBE292-B528-47DE-B6BB-957019238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51B2BB-2DB4-4B8A-868E-B42990838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71BC75-CE68-46E4-B6E2-93EC5B446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9FDCA2-9432-4077-BB41-1C0CA6690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64CCE8-9EF7-4C26-82C5-E0174BFE1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0B9B45-6634-4AE4-A0B7-B1F7F42C7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E68187-D312-4831-9652-DC3E8213A8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1DFB7D-C100-42AF-B730-E94E0C1F19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9.jpeg" /><Relationship Id="rId4" Type="http://schemas.openxmlformats.org/officeDocument/2006/relationships/image" Target="../media/image13.jpeg" /><Relationship Id="rId5" Type="http://schemas.openxmlformats.org/officeDocument/2006/relationships/image" Target="../media/image5.jpeg" /><Relationship Id="rId6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17.jpeg" /><Relationship Id="rId4" Type="http://schemas.openxmlformats.org/officeDocument/2006/relationships/image" Target="../media/image7.jpeg" /><Relationship Id="rId5" Type="http://schemas.openxmlformats.org/officeDocument/2006/relationships/image" Target="../media/image15.jpeg" /><Relationship Id="rId6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67003035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年度绩效总结与工作规划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上年度绩效总结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上年度工作亮点与不足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本年度工作规划与目标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本年度工作计划与措施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资源需求与预算安排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风险识别与应对策略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协同与沟通机制建设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对过去一年的工作进行全面、客观的评估，总结经验教训，为下一年度的工作提供改进方向和动力。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随着市场竞争的加剧和企业发展的需求，年度绩效总结与工作规划已成为企业管理的重要环节，旨在提升组织整体绩效和竞争力。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背景介绍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绩效总结目的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本次汇报涵盖过去一年的绩效表现，即自XXXX年XX月至XXXX年XX月。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涉及人员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包括目标完成情况、业绩数据、团队协作、个人成长等多个方面。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本次汇报涉及公司全体员工，包括各级管理人员和基层员工。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上年度绩效总结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整体绩效完成情况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营收目标达成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公司整体营收达到预期目标，增长率稳步上升。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市场份额扩大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在行业内市场份额有所提升，品牌知名度增强。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客户满意度提高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客户反馈良好，满意度调查得分较往年提升。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销售额超额完成目标，新客户开发数量增加，老客户维护良好。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销售部门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新产品研发进度提前，技术创新和专利申请数量增加。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研发部门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生产效率提升，产品质量稳定，成本控制有效。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生产部门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各部门绩效完成情况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大部分员工能够高效完成工作任务，工作积极性高。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员工之间协作顺畅，团队凝聚力强。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员工在专业技能和职业素养方面有所提升。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员工个人绩效完成情况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上年度工作亮点与不足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团队成员积极提出创新性的想法和解决方案，推动公司多个项目取得了突破性进展。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高效执行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我们团队在上年度展现了极高的执行效率，项目按时完成率高达95%，远超行业平均水平。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我们建立了良好的团队协作氛围，团队成员之间沟通顺畅，协作紧密，共同应对各种挑战。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工作亮点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部分项目目标设定过于乐观，导致实际完成情况与预期存在较大差距。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目标设定不合理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部分团队成员在时间管理方面存在不足，导致工作效率受到影响。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时间管理不佳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团队在专业技能方面的提升不够明显，需要加强培训和学习。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专业技能提升不足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缺乏有效的时间管理工具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团队成员缺乏有效的时间管理工具和方法，导致时间利用效率不高。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培训和学习机会不足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公司提供的培训和学习机会有限，无法满足团队成员不断提升专业技能的需求。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对项目难度预估不足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在制定项目计划时，对项目难度和复杂性的预估不足，导致目标设定不合理。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本年度工作规划与目标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加强内部协作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强化部门间的沟通与协作，形成高效的工作氛围，提高公司整体运营效率。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实现公司业务的稳步增长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通过优化业务流程、拓展市场渠道、提高客户满意度等措施，实现公司业务的稳步增长。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提升员工绩效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建立完善的绩效考核体系，激励员工积极工作，提高员工绩效水平。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总体目标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完成年度销售任务，提高客户满意度，扩大市场份额。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推动技术创新，提高产品质量，优化产品性能，降低生产成本。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提升品牌知名度，拓展新市场，增加潜在客户数量。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优化人力资源配置，提高员工满意度和忠诚度，降低员工流失率。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销售部门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技术部门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市场部门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人力资源部门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销售额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毛利率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员工绩效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关键业务指标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2587" b="12587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衡量公司销售业绩的重要指标，反映市场占有率和竞争力。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体现公司产品盈利能力的关键指标，反映公司成本控制和定价策略的有效性。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反映公司服务质量和客户认可度的重要指标，影响客户忠诚度和口碑传播。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衡量员工工作表现的重要指标，反映员工能力和工作态度的综合评价。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05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本年度工作计划与措施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通过加强市场调研，了解客户需求，制定更具针对性的营销策略，提高品牌知名度和市场占有率。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扩大市场份额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积极开拓线上和线下销售渠道，与合作伙伴建立良好的合作关系，提高产品销售量。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拓展销售渠道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建立完善的客户服务体系，提供优质的售前、售中和售后服务，提高客户满意度和忠诚度。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增强客户服务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市场拓展计划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https://d.book118.com/418067003035006025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125</Paragraphs>
  <Slides>21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2024-09-01T19:33:57.234</cp:lastPrinted>
  <dcterms:created xsi:type="dcterms:W3CDTF">2024-09-01T11:33:57Z</dcterms:created>
  <dcterms:modified xsi:type="dcterms:W3CDTF">2024-09-01T11:33:59Z</dcterms:modified>
</cp:coreProperties>
</file>