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E6F34E-33D3-4EBC-BEB8-EC93B7DE5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E6AA1-D1C6-4A29-A4A2-9EC6DF2DD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421A84-A1D7-41B2-8DFE-63EAE4324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CA3A87-CA11-4275-A83F-72DFFEF8AA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3205A9-0C01-4F86-BD68-2885595150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19B934-A8EA-4838-A761-60FEB38314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F225B3-DAC5-4944-A26A-99E2FD681D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FBC745-C8D2-4725-82C6-2F03B4EC26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CDF600-AF6E-4CA6-8C5D-1F26AA3FAF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78AB7-3C58-4971-A6DF-2424512CD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B88821-F612-4984-ACF2-F10BDD3C9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67073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汇报时间：</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水利工程施工质量验收规范的标准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水利工程施工质量验收规范概述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水利工程施工质量验收规范的主要内容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水利工程施工质量验收规范的实施与监督</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水利工程施工质量验收规范的发展与完善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水利工程施工质量验收规范在实践中的应用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水利工程施工质量验收规范概述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水利工程施工质量验收规范是指对水利工程施工质量进行评估和验收时所遵循的一套统一的标准和要求。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水利工程施工质量验收规范具有全面性、科学性、规范性和可操作性，旨在确保水利工程的质量安全、稳定和持久。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水利工程施工质量验收规范的目的是对水利工程的施工质量进行全面、客观、准确的评估，确保工程符合设计要求和使用安全。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水利工程施工质量验收规范的意义在于保障水利工程的质量和安全，提高工程的耐久性和稳定性，降低工程运行和维护成本，同时也有助于提升水利行业的整体形象和发展水平。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质量控制理论</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引入先进的质量控制理论和方法，如全面质量管理、六西格玛管理等，以提高水利工程施工质量管理的科学性和有效性。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国家法律法规</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水利工程施工质量验收规范必须符合国家相关的法律法规和政策要求，以确保工程的合法性和合规性。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技术标准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水利工程施工质量验收规范应遵循国家和行业的技术标准，包括设计规范、施工规范、材料标准等，以确保工程的技术质量和安全性能。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工程实践经验</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水利工程施工质量验收规范还应参考工程实践经验，结合实际情况和历史经验，制定更加具体、实用的验收标准和要求。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验收标准的制定依据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水利工程施工质量验收规范的主要内容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427" r="1842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800" b="1580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施工单位完成施工后，向监理单位提交验收申请。</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验收申请</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监理单位组织预验收，检查施工是否符合设计要求和施工规范。</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预验收</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预验收合格后，由建设单位组织正式验收，包括现场检查、资料审核等。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正式验收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根据验收情况，给出合格或不合格的结论，并对不合格部分提出整改意见。</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验收结论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设计文件</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施工过程和完成的工程必须符合国家及行业施工规范。</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施工规范</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质量检验评定标准</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安全环保标准</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施工过程和完成的工程必须符合安全环保标准。</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施工完成的工程必须符合设计文件的要求。</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工程质量必须达到质量检验评定标准的合格等级。</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实体验收</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对完成的工程实体进行检查、测量、试验等。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资料验收</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对施工过程中的技术资料、质量保证资料等进行审核。</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功能验收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对完成的工程进行运行、试验，检查其功能是否正常。</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安全环保验收</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对施工过程和完成的工程进行安全环保评估。</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记录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对验收过程进行详细记录，包括现场检查情况、资料审核情况等。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报告</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根据验收情况编写验收报告，包括验收结论、存在的问题及整改意见等。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归档</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验收报告及相关资料应归档保存，以便后期查阅和追溯。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验收记录与报告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https://d.book118.com/418067073053006045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2024-09-25T20:47:56.550</cp:lastPrinted>
  <dcterms:created xsi:type="dcterms:W3CDTF">2024-09-25T12:47:56Z</dcterms:created>
  <dcterms:modified xsi:type="dcterms:W3CDTF">2024-09-25T12:47:58Z</dcterms:modified>
</cp:coreProperties>
</file>