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9F99B-A19C-4C20-AAF5-CA8FE8FBA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1434E-BE55-4B5D-8980-E3CF5890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6882-0F7B-4981-93B8-44AF12AA4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78D3A-91E3-4C57-BA2D-ABD30F5D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5CAB6-759A-4731-99BC-1E924269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75FED-E35F-406D-9001-0E9B6BA7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6F6DC-86CF-4FCA-9C45-93AEA590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2E739-B787-418A-85BA-BB0F0597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01A1B-45E6-4850-912C-06F6CDF5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71916-A556-401A-90CD-40A6FF42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E1F1B-2BDF-4921-BE3E-EFC9B5050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0016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环境污染治理与恢复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环境污染现状与危害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固体废弃物处理与资源化利用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生态恢复与重建策略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政策法规与公众参与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环境污染现状与危害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主要包括颗粒物、二氧化硫、氮氧化物等，来源于工业排放、交通尾气、农业活动等。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包括有机污染物、重金属、营养盐等，主要来源于工业废水、生活污水、农业面源污染等。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包括重金属、农药残留、石油烃等，主要来源于工业固废、农药使用、石油泄漏等。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污染物种类及来源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全球范围内，大气污染问题日益严重，尤其是在发展中国家的城市和工业区。颗粒物和有害气体浓度超标，导致雾霾天气频发。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全球河流、湖泊和海洋等水体普遍受到不同程度的污染。发展中国家尤为严重，水体富营养化、重金属超标等问题突出。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随着工农业生产的快速发展，土壤污染问题逐渐凸显。重金属污染、农药残留等对人体健康和生态环境造成潜在威胁。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污染程度与范围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环境污染导致生物多样性减少、生态系统失衡。大气和水体污染影响植物生长，土壤污染破坏土壤生态功能，进而影响整个生态系统的稳定性。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大气污染可导致呼吸系统疾病、心血管疾病等；水体污染可引起水源性疾病、中毒等；土壤污染则可能通过食物链对人体造成危害，如重金属中毒、农药残留引起的疾病等。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对生态环境和人类健康影响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源头控制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通过改进生产工艺、提高资源利用效率等方式，减少污染物的产生和排放。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加强生产过程中的环境监管，确保污染物的达标排放。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末端治理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对已经产生的污染物进行净化处理，降低其对环境的危害。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预防为主，防治结合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优化产业结构，淘汰落后产能，推动绿色产业的发展。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00" r="138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加强环保技术的研发和应用，提高污染治理的效率和水平。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制定和完善环保政策，鼓励企业和社会各界积极参与污染治理。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综合治理，多措并举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根据不同地区的自然环境、经济发展水平和污染状况，制定差异化的治理策略。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区域差异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针对不同行业的污染特点，采取有针对性的治理措施。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对历史遗留的污染问题，要制定专门的治理方案，加大投入力度，确保治理效果。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因地制宜，分类施策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空气污染治理措施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推广清洁生产技术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鼓励企业采用先进的清洁生产技术，减少废气排放。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加强废气治理设施建设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要求企业建设完善的废气治理设施，确保废气达标排放。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严格执行环保法规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加大对违法排放工业废气的处罚力度，确保企业严格遵守环保法规。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控制工业废气排放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建立健全的能源管理制度，加强对能源消耗的监管。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发展可再生能源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积极发展可再生能源，减少对化石能源的依赖。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鼓励企业采用先进的节能技术，提高能源利用效率。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加强绿地管理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建立健全的绿地管理制度，加强对绿地的保护和管理。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增加绿地面积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在城市规划中注重绿地的布局，增加绿地面积。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推广绿化植被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选择适合当地气候和土壤条件的植被进行绿化，提高绿化效果。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加强城市绿化建设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水污染治理措施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加强污水排放监管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加大对污水排放企业的监管力度，确保企业严格按照标准进行污水排放，对违规排放行为进行严厉打击。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推广清洁生产技术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鼓励企业采用先进的清洁生产技术，减少生产过程中的污水产生和排放，提高资源利用效率。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制定严格的污水排放标准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根据水体环境容量和自净能力，制定科学合理的污水排放标准，确保污水排放不会对水体造成严重影响。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严格控制污水排放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通过种植水生植物、投放水生动物等措施，恢复水体生态平衡，提高水体自净能力。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利用人工湿地对污水进行自然净化处理，同时增加水体生物多样性，提高水体自净能力。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人工湿地建设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通过向水体中充入空气或氧气，增加水体溶解氧含量，促进好氧微生物的生长繁殖，加速水体中有机物的分解和转化。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水体曝气增氧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恢复水体自净能力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https://d.book118.com/418070016011006024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2024-08-30T23:12:44.030</cp:lastPrinted>
  <dcterms:created xsi:type="dcterms:W3CDTF">2024-08-30T15:12:44Z</dcterms:created>
  <dcterms:modified xsi:type="dcterms:W3CDTF">2024-08-30T15:12:46Z</dcterms:modified>
</cp:coreProperties>
</file>